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13.xml" ContentType="application/vnd.openxmlformats-officedocument.presentationml.notesSlide+xml"/>
  <Override PartName="/ppt/theme/themeOverride3.xml" ContentType="application/vnd.openxmlformats-officedocument.themeOverride+xml"/>
  <Override PartName="/ppt/notesSlides/notesSlide14.xml" ContentType="application/vnd.openxmlformats-officedocument.presentationml.notesSlide+xml"/>
  <Override PartName="/ppt/theme/themeOverride4.xml" ContentType="application/vnd.openxmlformats-officedocument.themeOverride+xml"/>
  <Override PartName="/ppt/notesSlides/notesSlide15.xml" ContentType="application/vnd.openxmlformats-officedocument.presentationml.notesSlide+xml"/>
  <Override PartName="/ppt/theme/themeOverride5.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6.xml" ContentType="application/vnd.openxmlformats-officedocument.themeOverr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7.xml" ContentType="application/vnd.openxmlformats-officedocument.themeOverride+xml"/>
  <Override PartName="/ppt/notesSlides/notesSlide21.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notesSlides/notesSlide22.xml" ContentType="application/vnd.openxmlformats-officedocument.presentationml.notesSlide+xml"/>
  <Override PartName="/ppt/theme/themeOverride10.xml" ContentType="application/vnd.openxmlformats-officedocument.themeOverride+xml"/>
  <Override PartName="/ppt/notesSlides/notesSlide23.xml" ContentType="application/vnd.openxmlformats-officedocument.presentationml.notesSlide+xml"/>
  <Override PartName="/ppt/theme/themeOverride11.xml" ContentType="application/vnd.openxmlformats-officedocument.themeOverride+xml"/>
  <Override PartName="/ppt/notesSlides/notesSlide24.xml" ContentType="application/vnd.openxmlformats-officedocument.presentationml.notesSlide+xml"/>
  <Override PartName="/ppt/theme/themeOverride12.xml" ContentType="application/vnd.openxmlformats-officedocument.themeOverride+xml"/>
  <Override PartName="/ppt/theme/themeOverride13.xml" ContentType="application/vnd.openxmlformats-officedocument.themeOverride+xml"/>
  <Override PartName="/ppt/comments/modernComment_7FE4E28D_6ED932AD.xml" ContentType="application/vnd.ms-powerpoint.comments+xml"/>
  <Override PartName="/ppt/theme/themeOverride14.xml" ContentType="application/vnd.openxmlformats-officedocument.themeOverride+xml"/>
  <Override PartName="/ppt/notesSlides/notesSlide25.xml" ContentType="application/vnd.openxmlformats-officedocument.presentationml.notesSlide+xml"/>
  <Override PartName="/ppt/theme/themeOverride15.xml" ContentType="application/vnd.openxmlformats-officedocument.themeOverride+xml"/>
  <Override PartName="/ppt/notesSlides/notesSlide26.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notesSlides/notesSlide27.xml" ContentType="application/vnd.openxmlformats-officedocument.presentationml.notesSlide+xml"/>
  <Override PartName="/ppt/theme/themeOverride19.xml" ContentType="application/vnd.openxmlformats-officedocument.themeOverr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theme/themeOverride20.xml" ContentType="application/vnd.openxmlformats-officedocument.themeOverr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40"/>
  </p:notesMasterIdLst>
  <p:handoutMasterIdLst>
    <p:handoutMasterId r:id="rId41"/>
  </p:handoutMasterIdLst>
  <p:sldIdLst>
    <p:sldId id="2145706650" r:id="rId5"/>
    <p:sldId id="2145705558" r:id="rId6"/>
    <p:sldId id="2145706626" r:id="rId7"/>
    <p:sldId id="10724" r:id="rId8"/>
    <p:sldId id="2076137825" r:id="rId9"/>
    <p:sldId id="2145705570" r:id="rId10"/>
    <p:sldId id="11047" r:id="rId11"/>
    <p:sldId id="2145706614" r:id="rId12"/>
    <p:sldId id="2145706627" r:id="rId13"/>
    <p:sldId id="2145706649" r:id="rId14"/>
    <p:sldId id="2145705663" r:id="rId15"/>
    <p:sldId id="2145705674" r:id="rId16"/>
    <p:sldId id="2145706648" r:id="rId17"/>
    <p:sldId id="2145706656" r:id="rId18"/>
    <p:sldId id="2145706646" r:id="rId19"/>
    <p:sldId id="2145706645" r:id="rId20"/>
    <p:sldId id="2145706644" r:id="rId21"/>
    <p:sldId id="2145706654" r:id="rId22"/>
    <p:sldId id="2145706651" r:id="rId23"/>
    <p:sldId id="2145706653" r:id="rId24"/>
    <p:sldId id="2145706643" r:id="rId25"/>
    <p:sldId id="2145706642" r:id="rId26"/>
    <p:sldId id="2145706641" r:id="rId27"/>
    <p:sldId id="2145706640" r:id="rId28"/>
    <p:sldId id="2145706639" r:id="rId29"/>
    <p:sldId id="2145706652" r:id="rId30"/>
    <p:sldId id="2145706638" r:id="rId31"/>
    <p:sldId id="2145706637" r:id="rId32"/>
    <p:sldId id="2145706636" r:id="rId33"/>
    <p:sldId id="2145706635" r:id="rId34"/>
    <p:sldId id="2145706634" r:id="rId35"/>
    <p:sldId id="2145706633" r:id="rId36"/>
    <p:sldId id="2145706632" r:id="rId37"/>
    <p:sldId id="2145706631" r:id="rId38"/>
    <p:sldId id="214570665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7776315-E228-F812-94B6-38522ECA364A}" name="Oren Michaely" initials="OM" userId="S::ormichae@microsoft.com::c5a7c425-1cb2-4cf3-be96-c973a1a9360f" providerId="AD"/>
  <p188:author id="{95400336-A448-54DF-3D92-7DD12CA41841}" name="James Codella" initials="JC" userId="S::jacodel@microsoft.com::c2ba3db3-0ec4-4311-b9fc-f3fbc79c844f" providerId="AD"/>
  <p188:author id="{25112740-F1A4-CBCC-0D5D-2F626E9398AF}" name="Rafah Hosn" initials="RH" userId="S::raaboulh@microsoft.com::4cefd71a-10cf-4ede-b048-8ef6108e06b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8DA"/>
    <a:srgbClr val="37335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11F4E7-D013-4F20-A304-84604A809B4F}" v="6404" dt="2022-07-15T16:09:58.0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833" autoAdjust="0"/>
  </p:normalViewPr>
  <p:slideViewPr>
    <p:cSldViewPr snapToGrid="0">
      <p:cViewPr varScale="1">
        <p:scale>
          <a:sx n="87" d="100"/>
          <a:sy n="87" d="100"/>
        </p:scale>
        <p:origin x="412" y="88"/>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ren Michaely" userId="S::ormichae@microsoft.com::c5a7c425-1cb2-4cf3-be96-c973a1a9360f" providerId="AD" clId="Web-{359AD7E5-6C43-8015-0E4B-5CD378A45257}"/>
    <pc:docChg chg="addSld delSld addMainMaster">
      <pc:chgData name="Oren Michaely" userId="S::ormichae@microsoft.com::c5a7c425-1cb2-4cf3-be96-c973a1a9360f" providerId="AD" clId="Web-{359AD7E5-6C43-8015-0E4B-5CD378A45257}" dt="2022-07-06T14:13:48.701" v="20"/>
      <pc:docMkLst>
        <pc:docMk/>
      </pc:docMkLst>
      <pc:sldChg chg="del">
        <pc:chgData name="Oren Michaely" userId="S::ormichae@microsoft.com::c5a7c425-1cb2-4cf3-be96-c973a1a9360f" providerId="AD" clId="Web-{359AD7E5-6C43-8015-0E4B-5CD378A45257}" dt="2022-07-06T14:13:48.701" v="20"/>
        <pc:sldMkLst>
          <pc:docMk/>
          <pc:sldMk cId="3358011516" sldId="2145706628"/>
        </pc:sldMkLst>
      </pc:sldChg>
      <pc:sldChg chg="add">
        <pc:chgData name="Oren Michaely" userId="S::ormichae@microsoft.com::c5a7c425-1cb2-4cf3-be96-c973a1a9360f" providerId="AD" clId="Web-{359AD7E5-6C43-8015-0E4B-5CD378A45257}" dt="2022-07-06T14:11:19.118" v="0"/>
        <pc:sldMkLst>
          <pc:docMk/>
          <pc:sldMk cId="2673610185" sldId="2145706629"/>
        </pc:sldMkLst>
      </pc:sldChg>
      <pc:sldChg chg="add">
        <pc:chgData name="Oren Michaely" userId="S::ormichae@microsoft.com::c5a7c425-1cb2-4cf3-be96-c973a1a9360f" providerId="AD" clId="Web-{359AD7E5-6C43-8015-0E4B-5CD378A45257}" dt="2022-07-06T14:11:19.196" v="1"/>
        <pc:sldMkLst>
          <pc:docMk/>
          <pc:sldMk cId="1182011434" sldId="2145706630"/>
        </pc:sldMkLst>
      </pc:sldChg>
      <pc:sldChg chg="add">
        <pc:chgData name="Oren Michaely" userId="S::ormichae@microsoft.com::c5a7c425-1cb2-4cf3-be96-c973a1a9360f" providerId="AD" clId="Web-{359AD7E5-6C43-8015-0E4B-5CD378A45257}" dt="2022-07-06T14:11:19.399" v="2"/>
        <pc:sldMkLst>
          <pc:docMk/>
          <pc:sldMk cId="2298396127" sldId="2145706631"/>
        </pc:sldMkLst>
      </pc:sldChg>
      <pc:sldChg chg="add">
        <pc:chgData name="Oren Michaely" userId="S::ormichae@microsoft.com::c5a7c425-1cb2-4cf3-be96-c973a1a9360f" providerId="AD" clId="Web-{359AD7E5-6C43-8015-0E4B-5CD378A45257}" dt="2022-07-06T14:11:19.540" v="3"/>
        <pc:sldMkLst>
          <pc:docMk/>
          <pc:sldMk cId="4054753807" sldId="2145706632"/>
        </pc:sldMkLst>
      </pc:sldChg>
      <pc:sldChg chg="add">
        <pc:chgData name="Oren Michaely" userId="S::ormichae@microsoft.com::c5a7c425-1cb2-4cf3-be96-c973a1a9360f" providerId="AD" clId="Web-{359AD7E5-6C43-8015-0E4B-5CD378A45257}" dt="2022-07-06T14:11:19.603" v="4"/>
        <pc:sldMkLst>
          <pc:docMk/>
          <pc:sldMk cId="1499276094" sldId="2145706633"/>
        </pc:sldMkLst>
      </pc:sldChg>
      <pc:sldChg chg="add">
        <pc:chgData name="Oren Michaely" userId="S::ormichae@microsoft.com::c5a7c425-1cb2-4cf3-be96-c973a1a9360f" providerId="AD" clId="Web-{359AD7E5-6C43-8015-0E4B-5CD378A45257}" dt="2022-07-06T14:11:19.712" v="5"/>
        <pc:sldMkLst>
          <pc:docMk/>
          <pc:sldMk cId="2350100549" sldId="2145706634"/>
        </pc:sldMkLst>
      </pc:sldChg>
      <pc:sldChg chg="add">
        <pc:chgData name="Oren Michaely" userId="S::ormichae@microsoft.com::c5a7c425-1cb2-4cf3-be96-c973a1a9360f" providerId="AD" clId="Web-{359AD7E5-6C43-8015-0E4B-5CD378A45257}" dt="2022-07-06T14:11:19.790" v="6"/>
        <pc:sldMkLst>
          <pc:docMk/>
          <pc:sldMk cId="2522656541" sldId="2145706635"/>
        </pc:sldMkLst>
      </pc:sldChg>
      <pc:sldChg chg="add">
        <pc:chgData name="Oren Michaely" userId="S::ormichae@microsoft.com::c5a7c425-1cb2-4cf3-be96-c973a1a9360f" providerId="AD" clId="Web-{359AD7E5-6C43-8015-0E4B-5CD378A45257}" dt="2022-07-06T14:11:19.978" v="7"/>
        <pc:sldMkLst>
          <pc:docMk/>
          <pc:sldMk cId="2657665161" sldId="2145706636"/>
        </pc:sldMkLst>
      </pc:sldChg>
      <pc:sldChg chg="add">
        <pc:chgData name="Oren Michaely" userId="S::ormichae@microsoft.com::c5a7c425-1cb2-4cf3-be96-c973a1a9360f" providerId="AD" clId="Web-{359AD7E5-6C43-8015-0E4B-5CD378A45257}" dt="2022-07-06T14:11:20.071" v="8"/>
        <pc:sldMkLst>
          <pc:docMk/>
          <pc:sldMk cId="1859728045" sldId="2145706637"/>
        </pc:sldMkLst>
      </pc:sldChg>
      <pc:sldChg chg="add">
        <pc:chgData name="Oren Michaely" userId="S::ormichae@microsoft.com::c5a7c425-1cb2-4cf3-be96-c973a1a9360f" providerId="AD" clId="Web-{359AD7E5-6C43-8015-0E4B-5CD378A45257}" dt="2022-07-06T14:11:20.134" v="9"/>
        <pc:sldMkLst>
          <pc:docMk/>
          <pc:sldMk cId="4010841423" sldId="2145706638"/>
        </pc:sldMkLst>
      </pc:sldChg>
      <pc:sldChg chg="add">
        <pc:chgData name="Oren Michaely" userId="S::ormichae@microsoft.com::c5a7c425-1cb2-4cf3-be96-c973a1a9360f" providerId="AD" clId="Web-{359AD7E5-6C43-8015-0E4B-5CD378A45257}" dt="2022-07-06T14:11:20.306" v="10"/>
        <pc:sldMkLst>
          <pc:docMk/>
          <pc:sldMk cId="3871171361" sldId="2145706639"/>
        </pc:sldMkLst>
      </pc:sldChg>
      <pc:sldChg chg="add">
        <pc:chgData name="Oren Michaely" userId="S::ormichae@microsoft.com::c5a7c425-1cb2-4cf3-be96-c973a1a9360f" providerId="AD" clId="Web-{359AD7E5-6C43-8015-0E4B-5CD378A45257}" dt="2022-07-06T14:11:20.399" v="11"/>
        <pc:sldMkLst>
          <pc:docMk/>
          <pc:sldMk cId="4007053826" sldId="2145706640"/>
        </pc:sldMkLst>
      </pc:sldChg>
      <pc:sldChg chg="add">
        <pc:chgData name="Oren Michaely" userId="S::ormichae@microsoft.com::c5a7c425-1cb2-4cf3-be96-c973a1a9360f" providerId="AD" clId="Web-{359AD7E5-6C43-8015-0E4B-5CD378A45257}" dt="2022-07-06T14:11:20.509" v="12"/>
        <pc:sldMkLst>
          <pc:docMk/>
          <pc:sldMk cId="676124745" sldId="2145706641"/>
        </pc:sldMkLst>
      </pc:sldChg>
      <pc:sldChg chg="add">
        <pc:chgData name="Oren Michaely" userId="S::ormichae@microsoft.com::c5a7c425-1cb2-4cf3-be96-c973a1a9360f" providerId="AD" clId="Web-{359AD7E5-6C43-8015-0E4B-5CD378A45257}" dt="2022-07-06T14:11:20.587" v="13"/>
        <pc:sldMkLst>
          <pc:docMk/>
          <pc:sldMk cId="2923492368" sldId="2145706642"/>
        </pc:sldMkLst>
      </pc:sldChg>
      <pc:sldChg chg="add">
        <pc:chgData name="Oren Michaely" userId="S::ormichae@microsoft.com::c5a7c425-1cb2-4cf3-be96-c973a1a9360f" providerId="AD" clId="Web-{359AD7E5-6C43-8015-0E4B-5CD378A45257}" dt="2022-07-06T14:11:20.696" v="14"/>
        <pc:sldMkLst>
          <pc:docMk/>
          <pc:sldMk cId="751686287" sldId="2145706643"/>
        </pc:sldMkLst>
      </pc:sldChg>
      <pc:sldChg chg="add">
        <pc:chgData name="Oren Michaely" userId="S::ormichae@microsoft.com::c5a7c425-1cb2-4cf3-be96-c973a1a9360f" providerId="AD" clId="Web-{359AD7E5-6C43-8015-0E4B-5CD378A45257}" dt="2022-07-06T14:11:20.775" v="15"/>
        <pc:sldMkLst>
          <pc:docMk/>
          <pc:sldMk cId="1561477064" sldId="2145706644"/>
        </pc:sldMkLst>
      </pc:sldChg>
      <pc:sldChg chg="add">
        <pc:chgData name="Oren Michaely" userId="S::ormichae@microsoft.com::c5a7c425-1cb2-4cf3-be96-c973a1a9360f" providerId="AD" clId="Web-{359AD7E5-6C43-8015-0E4B-5CD378A45257}" dt="2022-07-06T14:11:20.931" v="16"/>
        <pc:sldMkLst>
          <pc:docMk/>
          <pc:sldMk cId="1768054622" sldId="2145706645"/>
        </pc:sldMkLst>
      </pc:sldChg>
      <pc:sldChg chg="add">
        <pc:chgData name="Oren Michaely" userId="S::ormichae@microsoft.com::c5a7c425-1cb2-4cf3-be96-c973a1a9360f" providerId="AD" clId="Web-{359AD7E5-6C43-8015-0E4B-5CD378A45257}" dt="2022-07-06T14:11:21.071" v="17"/>
        <pc:sldMkLst>
          <pc:docMk/>
          <pc:sldMk cId="3791112424" sldId="2145706646"/>
        </pc:sldMkLst>
      </pc:sldChg>
      <pc:sldChg chg="add">
        <pc:chgData name="Oren Michaely" userId="S::ormichae@microsoft.com::c5a7c425-1cb2-4cf3-be96-c973a1a9360f" providerId="AD" clId="Web-{359AD7E5-6C43-8015-0E4B-5CD378A45257}" dt="2022-07-06T14:11:21.368" v="18"/>
        <pc:sldMkLst>
          <pc:docMk/>
          <pc:sldMk cId="2246293959" sldId="2145706647"/>
        </pc:sldMkLst>
      </pc:sldChg>
      <pc:sldChg chg="add">
        <pc:chgData name="Oren Michaely" userId="S::ormichae@microsoft.com::c5a7c425-1cb2-4cf3-be96-c973a1a9360f" providerId="AD" clId="Web-{359AD7E5-6C43-8015-0E4B-5CD378A45257}" dt="2022-07-06T14:11:21.415" v="19"/>
        <pc:sldMkLst>
          <pc:docMk/>
          <pc:sldMk cId="2212290639" sldId="2145706648"/>
        </pc:sldMkLst>
      </pc:sldChg>
      <pc:sldMasterChg chg="add addSldLayout">
        <pc:chgData name="Oren Michaely" userId="S::ormichae@microsoft.com::c5a7c425-1cb2-4cf3-be96-c973a1a9360f" providerId="AD" clId="Web-{359AD7E5-6C43-8015-0E4B-5CD378A45257}" dt="2022-07-06T14:11:19.118" v="0"/>
        <pc:sldMasterMkLst>
          <pc:docMk/>
          <pc:sldMasterMk cId="3769400616" sldId="2147483648"/>
        </pc:sldMasterMkLst>
        <pc:sldLayoutChg chg="add">
          <pc:chgData name="Oren Michaely" userId="S::ormichae@microsoft.com::c5a7c425-1cb2-4cf3-be96-c973a1a9360f" providerId="AD" clId="Web-{359AD7E5-6C43-8015-0E4B-5CD378A45257}" dt="2022-07-06T14:11:19.118" v="0"/>
          <pc:sldLayoutMkLst>
            <pc:docMk/>
            <pc:sldMasterMk cId="3769400616" sldId="2147483648"/>
            <pc:sldLayoutMk cId="3973411139" sldId="2147483649"/>
          </pc:sldLayoutMkLst>
        </pc:sldLayoutChg>
        <pc:sldLayoutChg chg="add">
          <pc:chgData name="Oren Michaely" userId="S::ormichae@microsoft.com::c5a7c425-1cb2-4cf3-be96-c973a1a9360f" providerId="AD" clId="Web-{359AD7E5-6C43-8015-0E4B-5CD378A45257}" dt="2022-07-06T14:11:19.118" v="0"/>
          <pc:sldLayoutMkLst>
            <pc:docMk/>
            <pc:sldMasterMk cId="3769400616" sldId="2147483648"/>
            <pc:sldLayoutMk cId="2481176339" sldId="2147483650"/>
          </pc:sldLayoutMkLst>
        </pc:sldLayoutChg>
        <pc:sldLayoutChg chg="add">
          <pc:chgData name="Oren Michaely" userId="S::ormichae@microsoft.com::c5a7c425-1cb2-4cf3-be96-c973a1a9360f" providerId="AD" clId="Web-{359AD7E5-6C43-8015-0E4B-5CD378A45257}" dt="2022-07-06T14:11:19.118" v="0"/>
          <pc:sldLayoutMkLst>
            <pc:docMk/>
            <pc:sldMasterMk cId="3769400616" sldId="2147483648"/>
            <pc:sldLayoutMk cId="46558538" sldId="2147483651"/>
          </pc:sldLayoutMkLst>
        </pc:sldLayoutChg>
        <pc:sldLayoutChg chg="add">
          <pc:chgData name="Oren Michaely" userId="S::ormichae@microsoft.com::c5a7c425-1cb2-4cf3-be96-c973a1a9360f" providerId="AD" clId="Web-{359AD7E5-6C43-8015-0E4B-5CD378A45257}" dt="2022-07-06T14:11:19.118" v="0"/>
          <pc:sldLayoutMkLst>
            <pc:docMk/>
            <pc:sldMasterMk cId="3769400616" sldId="2147483648"/>
            <pc:sldLayoutMk cId="701260271" sldId="2147483652"/>
          </pc:sldLayoutMkLst>
        </pc:sldLayoutChg>
        <pc:sldLayoutChg chg="add">
          <pc:chgData name="Oren Michaely" userId="S::ormichae@microsoft.com::c5a7c425-1cb2-4cf3-be96-c973a1a9360f" providerId="AD" clId="Web-{359AD7E5-6C43-8015-0E4B-5CD378A45257}" dt="2022-07-06T14:11:19.118" v="0"/>
          <pc:sldLayoutMkLst>
            <pc:docMk/>
            <pc:sldMasterMk cId="3769400616" sldId="2147483648"/>
            <pc:sldLayoutMk cId="1784372321" sldId="2147483653"/>
          </pc:sldLayoutMkLst>
        </pc:sldLayoutChg>
        <pc:sldLayoutChg chg="add">
          <pc:chgData name="Oren Michaely" userId="S::ormichae@microsoft.com::c5a7c425-1cb2-4cf3-be96-c973a1a9360f" providerId="AD" clId="Web-{359AD7E5-6C43-8015-0E4B-5CD378A45257}" dt="2022-07-06T14:11:19.118" v="0"/>
          <pc:sldLayoutMkLst>
            <pc:docMk/>
            <pc:sldMasterMk cId="3769400616" sldId="2147483648"/>
            <pc:sldLayoutMk cId="3990075210" sldId="2147483654"/>
          </pc:sldLayoutMkLst>
        </pc:sldLayoutChg>
        <pc:sldLayoutChg chg="add">
          <pc:chgData name="Oren Michaely" userId="S::ormichae@microsoft.com::c5a7c425-1cb2-4cf3-be96-c973a1a9360f" providerId="AD" clId="Web-{359AD7E5-6C43-8015-0E4B-5CD378A45257}" dt="2022-07-06T14:11:19.118" v="0"/>
          <pc:sldLayoutMkLst>
            <pc:docMk/>
            <pc:sldMasterMk cId="3769400616" sldId="2147483648"/>
            <pc:sldLayoutMk cId="3851318276" sldId="2147483655"/>
          </pc:sldLayoutMkLst>
        </pc:sldLayoutChg>
        <pc:sldLayoutChg chg="add">
          <pc:chgData name="Oren Michaely" userId="S::ormichae@microsoft.com::c5a7c425-1cb2-4cf3-be96-c973a1a9360f" providerId="AD" clId="Web-{359AD7E5-6C43-8015-0E4B-5CD378A45257}" dt="2022-07-06T14:11:19.118" v="0"/>
          <pc:sldLayoutMkLst>
            <pc:docMk/>
            <pc:sldMasterMk cId="3769400616" sldId="2147483648"/>
            <pc:sldLayoutMk cId="2751299628" sldId="2147483656"/>
          </pc:sldLayoutMkLst>
        </pc:sldLayoutChg>
        <pc:sldLayoutChg chg="add">
          <pc:chgData name="Oren Michaely" userId="S::ormichae@microsoft.com::c5a7c425-1cb2-4cf3-be96-c973a1a9360f" providerId="AD" clId="Web-{359AD7E5-6C43-8015-0E4B-5CD378A45257}" dt="2022-07-06T14:11:19.118" v="0"/>
          <pc:sldLayoutMkLst>
            <pc:docMk/>
            <pc:sldMasterMk cId="3769400616" sldId="2147483648"/>
            <pc:sldLayoutMk cId="3032059927" sldId="2147483657"/>
          </pc:sldLayoutMkLst>
        </pc:sldLayoutChg>
        <pc:sldLayoutChg chg="add">
          <pc:chgData name="Oren Michaely" userId="S::ormichae@microsoft.com::c5a7c425-1cb2-4cf3-be96-c973a1a9360f" providerId="AD" clId="Web-{359AD7E5-6C43-8015-0E4B-5CD378A45257}" dt="2022-07-06T14:11:19.118" v="0"/>
          <pc:sldLayoutMkLst>
            <pc:docMk/>
            <pc:sldMasterMk cId="3769400616" sldId="2147483648"/>
            <pc:sldLayoutMk cId="2992521678" sldId="2147483658"/>
          </pc:sldLayoutMkLst>
        </pc:sldLayoutChg>
        <pc:sldLayoutChg chg="add">
          <pc:chgData name="Oren Michaely" userId="S::ormichae@microsoft.com::c5a7c425-1cb2-4cf3-be96-c973a1a9360f" providerId="AD" clId="Web-{359AD7E5-6C43-8015-0E4B-5CD378A45257}" dt="2022-07-06T14:11:19.118" v="0"/>
          <pc:sldLayoutMkLst>
            <pc:docMk/>
            <pc:sldMasterMk cId="3769400616" sldId="2147483648"/>
            <pc:sldLayoutMk cId="2163991291" sldId="2147483659"/>
          </pc:sldLayoutMkLst>
        </pc:sldLayoutChg>
        <pc:sldLayoutChg chg="add">
          <pc:chgData name="Oren Michaely" userId="S::ormichae@microsoft.com::c5a7c425-1cb2-4cf3-be96-c973a1a9360f" providerId="AD" clId="Web-{359AD7E5-6C43-8015-0E4B-5CD378A45257}" dt="2022-07-06T14:11:19.118" v="0"/>
          <pc:sldLayoutMkLst>
            <pc:docMk/>
            <pc:sldMasterMk cId="2521255718" sldId="2147483684"/>
            <pc:sldLayoutMk cId="600030907" sldId="2147483660"/>
          </pc:sldLayoutMkLst>
        </pc:sldLayoutChg>
      </pc:sldMasterChg>
    </pc:docChg>
  </pc:docChgLst>
  <pc:docChgLst>
    <pc:chgData name="Oren Michaely" userId="S::ormichae@microsoft.com::c5a7c425-1cb2-4cf3-be96-c973a1a9360f" providerId="AD" clId="Web-{C2BD0141-9159-900A-5478-F0EF425D9C74}"/>
    <pc:docChg chg="mod addSld delSld modSld">
      <pc:chgData name="Oren Michaely" userId="S::ormichae@microsoft.com::c5a7c425-1cb2-4cf3-be96-c973a1a9360f" providerId="AD" clId="Web-{C2BD0141-9159-900A-5478-F0EF425D9C74}" dt="2022-07-07T15:29:50.993" v="27"/>
      <pc:docMkLst>
        <pc:docMk/>
      </pc:docMkLst>
      <pc:sldChg chg="addSp delSp modSp">
        <pc:chgData name="Oren Michaely" userId="S::ormichae@microsoft.com::c5a7c425-1cb2-4cf3-be96-c973a1a9360f" providerId="AD" clId="Web-{C2BD0141-9159-900A-5478-F0EF425D9C74}" dt="2022-07-07T15:27:32.848" v="20"/>
        <pc:sldMkLst>
          <pc:docMk/>
          <pc:sldMk cId="1623041882" sldId="2145705558"/>
        </pc:sldMkLst>
        <pc:spChg chg="add del">
          <ac:chgData name="Oren Michaely" userId="S::ormichae@microsoft.com::c5a7c425-1cb2-4cf3-be96-c973a1a9360f" providerId="AD" clId="Web-{C2BD0141-9159-900A-5478-F0EF425D9C74}" dt="2022-07-07T15:27:26.739" v="18"/>
          <ac:spMkLst>
            <pc:docMk/>
            <pc:sldMk cId="1623041882" sldId="2145705558"/>
            <ac:spMk id="4" creationId="{4FEBEDCB-4E16-0472-DB18-AAB9B300E358}"/>
          </ac:spMkLst>
        </pc:spChg>
        <pc:spChg chg="add del mod">
          <ac:chgData name="Oren Michaely" userId="S::ormichae@microsoft.com::c5a7c425-1cb2-4cf3-be96-c973a1a9360f" providerId="AD" clId="Web-{C2BD0141-9159-900A-5478-F0EF425D9C74}" dt="2022-07-07T15:27:32.848" v="20"/>
          <ac:spMkLst>
            <pc:docMk/>
            <pc:sldMk cId="1623041882" sldId="2145705558"/>
            <ac:spMk id="5" creationId="{5E0CF9D1-2C2A-E90E-617E-4466C71509FF}"/>
          </ac:spMkLst>
        </pc:spChg>
        <pc:spChg chg="add del">
          <ac:chgData name="Oren Michaely" userId="S::ormichae@microsoft.com::c5a7c425-1cb2-4cf3-be96-c973a1a9360f" providerId="AD" clId="Web-{C2BD0141-9159-900A-5478-F0EF425D9C74}" dt="2022-07-07T15:27:24.270" v="17"/>
          <ac:spMkLst>
            <pc:docMk/>
            <pc:sldMk cId="1623041882" sldId="2145705558"/>
            <ac:spMk id="7" creationId="{0FF481BC-52C9-061D-667A-C60548D01E92}"/>
          </ac:spMkLst>
        </pc:spChg>
      </pc:sldChg>
      <pc:sldChg chg="addSp delSp modSp">
        <pc:chgData name="Oren Michaely" userId="S::ormichae@microsoft.com::c5a7c425-1cb2-4cf3-be96-c973a1a9360f" providerId="AD" clId="Web-{C2BD0141-9159-900A-5478-F0EF425D9C74}" dt="2022-07-07T15:28:13.053" v="23"/>
        <pc:sldMkLst>
          <pc:docMk/>
          <pc:sldMk cId="258127341" sldId="2145705674"/>
        </pc:sldMkLst>
        <pc:spChg chg="mod">
          <ac:chgData name="Oren Michaely" userId="S::ormichae@microsoft.com::c5a7c425-1cb2-4cf3-be96-c973a1a9360f" providerId="AD" clId="Web-{C2BD0141-9159-900A-5478-F0EF425D9C74}" dt="2022-07-07T15:28:13.053" v="23"/>
          <ac:spMkLst>
            <pc:docMk/>
            <pc:sldMk cId="258127341" sldId="2145705674"/>
            <ac:spMk id="2" creationId="{64ABEF9A-97D1-1FBA-36B9-0893BDF718A0}"/>
          </ac:spMkLst>
        </pc:spChg>
        <pc:spChg chg="add del">
          <ac:chgData name="Oren Michaely" userId="S::ormichae@microsoft.com::c5a7c425-1cb2-4cf3-be96-c973a1a9360f" providerId="AD" clId="Web-{C2BD0141-9159-900A-5478-F0EF425D9C74}" dt="2022-07-07T15:26:24.315" v="15"/>
          <ac:spMkLst>
            <pc:docMk/>
            <pc:sldMk cId="258127341" sldId="2145705674"/>
            <ac:spMk id="3" creationId="{DED06D2D-EB79-E778-C0B1-C16DBCCD363F}"/>
          </ac:spMkLst>
        </pc:spChg>
      </pc:sldChg>
      <pc:sldChg chg="addSp">
        <pc:chgData name="Oren Michaely" userId="S::ormichae@microsoft.com::c5a7c425-1cb2-4cf3-be96-c973a1a9360f" providerId="AD" clId="Web-{C2BD0141-9159-900A-5478-F0EF425D9C74}" dt="2022-07-07T15:25:10.640" v="8"/>
        <pc:sldMkLst>
          <pc:docMk/>
          <pc:sldMk cId="3996636004" sldId="2145706626"/>
        </pc:sldMkLst>
        <pc:spChg chg="add">
          <ac:chgData name="Oren Michaely" userId="S::ormichae@microsoft.com::c5a7c425-1cb2-4cf3-be96-c973a1a9360f" providerId="AD" clId="Web-{C2BD0141-9159-900A-5478-F0EF425D9C74}" dt="2022-07-07T15:25:10.640" v="8"/>
          <ac:spMkLst>
            <pc:docMk/>
            <pc:sldMk cId="3996636004" sldId="2145706626"/>
            <ac:spMk id="5" creationId="{6821CC84-6F46-0C24-8A99-B734B82643F6}"/>
          </ac:spMkLst>
        </pc:spChg>
      </pc:sldChg>
      <pc:sldChg chg="modCm">
        <pc:chgData name="Oren Michaely" userId="S::ormichae@microsoft.com::c5a7c425-1cb2-4cf3-be96-c973a1a9360f" providerId="AD" clId="Web-{C2BD0141-9159-900A-5478-F0EF425D9C74}" dt="2022-07-07T15:29:50.993" v="27"/>
        <pc:sldMkLst>
          <pc:docMk/>
          <pc:sldMk cId="2246293959" sldId="2145706647"/>
        </pc:sldMkLst>
      </pc:sldChg>
      <pc:sldChg chg="addSp delSp modSp">
        <pc:chgData name="Oren Michaely" userId="S::ormichae@microsoft.com::c5a7c425-1cb2-4cf3-be96-c973a1a9360f" providerId="AD" clId="Web-{C2BD0141-9159-900A-5478-F0EF425D9C74}" dt="2022-07-07T15:28:18.787" v="24"/>
        <pc:sldMkLst>
          <pc:docMk/>
          <pc:sldMk cId="2212290639" sldId="2145706648"/>
        </pc:sldMkLst>
        <pc:spChg chg="mod">
          <ac:chgData name="Oren Michaely" userId="S::ormichae@microsoft.com::c5a7c425-1cb2-4cf3-be96-c973a1a9360f" providerId="AD" clId="Web-{C2BD0141-9159-900A-5478-F0EF425D9C74}" dt="2022-07-07T15:28:18.787" v="24"/>
          <ac:spMkLst>
            <pc:docMk/>
            <pc:sldMk cId="2212290639" sldId="2145706648"/>
            <ac:spMk id="2" creationId="{96FC94B8-27AF-4273-8404-F752C2E929CA}"/>
          </ac:spMkLst>
        </pc:spChg>
        <pc:spChg chg="add del">
          <ac:chgData name="Oren Michaely" userId="S::ormichae@microsoft.com::c5a7c425-1cb2-4cf3-be96-c973a1a9360f" providerId="AD" clId="Web-{C2BD0141-9159-900A-5478-F0EF425D9C74}" dt="2022-07-07T15:24:15.873" v="7"/>
          <ac:spMkLst>
            <pc:docMk/>
            <pc:sldMk cId="2212290639" sldId="2145706648"/>
            <ac:spMk id="3" creationId="{E3D0BD17-7A6E-870C-0EF5-6EB8F6844506}"/>
          </ac:spMkLst>
        </pc:spChg>
        <pc:spChg chg="add del">
          <ac:chgData name="Oren Michaely" userId="S::ormichae@microsoft.com::c5a7c425-1cb2-4cf3-be96-c973a1a9360f" providerId="AD" clId="Web-{C2BD0141-9159-900A-5478-F0EF425D9C74}" dt="2022-07-07T15:25:41.001" v="13"/>
          <ac:spMkLst>
            <pc:docMk/>
            <pc:sldMk cId="2212290639" sldId="2145706648"/>
            <ac:spMk id="4" creationId="{E89C4CB6-B80C-16C2-2DB5-D44271D063FE}"/>
          </ac:spMkLst>
        </pc:spChg>
        <pc:spChg chg="add del mod">
          <ac:chgData name="Oren Michaely" userId="S::ormichae@microsoft.com::c5a7c425-1cb2-4cf3-be96-c973a1a9360f" providerId="AD" clId="Web-{C2BD0141-9159-900A-5478-F0EF425D9C74}" dt="2022-07-07T15:25:38.735" v="12"/>
          <ac:spMkLst>
            <pc:docMk/>
            <pc:sldMk cId="2212290639" sldId="2145706648"/>
            <ac:spMk id="5" creationId="{6E225226-889E-827B-5865-29BF2A407E3D}"/>
          </ac:spMkLst>
        </pc:spChg>
      </pc:sldChg>
      <pc:sldChg chg="addSp">
        <pc:chgData name="Oren Michaely" userId="S::ormichae@microsoft.com::c5a7c425-1cb2-4cf3-be96-c973a1a9360f" providerId="AD" clId="Web-{C2BD0141-9159-900A-5478-F0EF425D9C74}" dt="2022-07-07T15:23:51.841" v="5"/>
        <pc:sldMkLst>
          <pc:docMk/>
          <pc:sldMk cId="261714582" sldId="2145706649"/>
        </pc:sldMkLst>
        <pc:spChg chg="add">
          <ac:chgData name="Oren Michaely" userId="S::ormichae@microsoft.com::c5a7c425-1cb2-4cf3-be96-c973a1a9360f" providerId="AD" clId="Web-{C2BD0141-9159-900A-5478-F0EF425D9C74}" dt="2022-07-07T15:23:49.325" v="4"/>
          <ac:spMkLst>
            <pc:docMk/>
            <pc:sldMk cId="261714582" sldId="2145706649"/>
            <ac:spMk id="3" creationId="{7B740246-6ABC-3329-DB51-DED45A5A564D}"/>
          </ac:spMkLst>
        </pc:spChg>
        <pc:spChg chg="add">
          <ac:chgData name="Oren Michaely" userId="S::ormichae@microsoft.com::c5a7c425-1cb2-4cf3-be96-c973a1a9360f" providerId="AD" clId="Web-{C2BD0141-9159-900A-5478-F0EF425D9C74}" dt="2022-07-07T15:23:51.841" v="5"/>
          <ac:spMkLst>
            <pc:docMk/>
            <pc:sldMk cId="261714582" sldId="2145706649"/>
            <ac:spMk id="5" creationId="{A4799F0A-9635-7EFA-126F-8ACA34AAE56B}"/>
          </ac:spMkLst>
        </pc:spChg>
      </pc:sldChg>
      <pc:sldChg chg="new del">
        <pc:chgData name="Oren Michaely" userId="S::ormichae@microsoft.com::c5a7c425-1cb2-4cf3-be96-c973a1a9360f" providerId="AD" clId="Web-{C2BD0141-9159-900A-5478-F0EF425D9C74}" dt="2022-07-07T15:23:41.825" v="3"/>
        <pc:sldMkLst>
          <pc:docMk/>
          <pc:sldMk cId="1628084750" sldId="2145706650"/>
        </pc:sldMkLst>
      </pc:sldChg>
    </pc:docChg>
  </pc:docChgLst>
  <pc:docChgLst>
    <pc:chgData name="James Codella" userId="c2ba3db3-0ec4-4311-b9fc-f3fbc79c844f" providerId="ADAL" clId="{94E8D632-CB55-4018-B79C-168798A4F406}"/>
    <pc:docChg chg="undo custSel addSld modSld">
      <pc:chgData name="James Codella" userId="c2ba3db3-0ec4-4311-b9fc-f3fbc79c844f" providerId="ADAL" clId="{94E8D632-CB55-4018-B79C-168798A4F406}" dt="2022-07-12T16:03:34.244" v="427" actId="478"/>
      <pc:docMkLst>
        <pc:docMk/>
      </pc:docMkLst>
      <pc:sldChg chg="modSp mod">
        <pc:chgData name="James Codella" userId="c2ba3db3-0ec4-4311-b9fc-f3fbc79c844f" providerId="ADAL" clId="{94E8D632-CB55-4018-B79C-168798A4F406}" dt="2022-07-12T14:46:32.473" v="2" actId="20577"/>
        <pc:sldMkLst>
          <pc:docMk/>
          <pc:sldMk cId="78714566" sldId="10724"/>
        </pc:sldMkLst>
        <pc:spChg chg="mod">
          <ac:chgData name="James Codella" userId="c2ba3db3-0ec4-4311-b9fc-f3fbc79c844f" providerId="ADAL" clId="{94E8D632-CB55-4018-B79C-168798A4F406}" dt="2022-07-12T14:46:18.980" v="0" actId="1076"/>
          <ac:spMkLst>
            <pc:docMk/>
            <pc:sldMk cId="78714566" sldId="10724"/>
            <ac:spMk id="23" creationId="{661B3116-1136-4A42-A1CC-CE48666C0C1F}"/>
          </ac:spMkLst>
        </pc:spChg>
        <pc:spChg chg="mod">
          <ac:chgData name="James Codella" userId="c2ba3db3-0ec4-4311-b9fc-f3fbc79c844f" providerId="ADAL" clId="{94E8D632-CB55-4018-B79C-168798A4F406}" dt="2022-07-12T14:46:32.473" v="2" actId="20577"/>
          <ac:spMkLst>
            <pc:docMk/>
            <pc:sldMk cId="78714566" sldId="10724"/>
            <ac:spMk id="27" creationId="{314D63A7-D768-4947-9434-02594337D457}"/>
          </ac:spMkLst>
        </pc:spChg>
        <pc:picChg chg="mod">
          <ac:chgData name="James Codella" userId="c2ba3db3-0ec4-4311-b9fc-f3fbc79c844f" providerId="ADAL" clId="{94E8D632-CB55-4018-B79C-168798A4F406}" dt="2022-07-12T14:46:21.626" v="1" actId="1076"/>
          <ac:picMkLst>
            <pc:docMk/>
            <pc:sldMk cId="78714566" sldId="10724"/>
            <ac:picMk id="7" creationId="{88B6484D-78D2-4B8F-B725-D64772C4225E}"/>
          </ac:picMkLst>
        </pc:picChg>
      </pc:sldChg>
      <pc:sldChg chg="modSp mod">
        <pc:chgData name="James Codella" userId="c2ba3db3-0ec4-4311-b9fc-f3fbc79c844f" providerId="ADAL" clId="{94E8D632-CB55-4018-B79C-168798A4F406}" dt="2022-07-12T14:48:46.274" v="13" actId="1076"/>
        <pc:sldMkLst>
          <pc:docMk/>
          <pc:sldMk cId="1495048143" sldId="11047"/>
        </pc:sldMkLst>
        <pc:spChg chg="mod">
          <ac:chgData name="James Codella" userId="c2ba3db3-0ec4-4311-b9fc-f3fbc79c844f" providerId="ADAL" clId="{94E8D632-CB55-4018-B79C-168798A4F406}" dt="2022-07-12T14:48:36.507" v="12" actId="113"/>
          <ac:spMkLst>
            <pc:docMk/>
            <pc:sldMk cId="1495048143" sldId="11047"/>
            <ac:spMk id="9" creationId="{C41AA825-6E6E-49D1-9E91-191952B8B3FA}"/>
          </ac:spMkLst>
        </pc:spChg>
        <pc:spChg chg="mod">
          <ac:chgData name="James Codella" userId="c2ba3db3-0ec4-4311-b9fc-f3fbc79c844f" providerId="ADAL" clId="{94E8D632-CB55-4018-B79C-168798A4F406}" dt="2022-07-12T14:48:46.274" v="13" actId="1076"/>
          <ac:spMkLst>
            <pc:docMk/>
            <pc:sldMk cId="1495048143" sldId="11047"/>
            <ac:spMk id="115" creationId="{BD419BD5-EE71-4335-A460-BCE8E2A8B8C9}"/>
          </ac:spMkLst>
        </pc:spChg>
      </pc:sldChg>
      <pc:sldChg chg="modSp mod">
        <pc:chgData name="James Codella" userId="c2ba3db3-0ec4-4311-b9fc-f3fbc79c844f" providerId="ADAL" clId="{94E8D632-CB55-4018-B79C-168798A4F406}" dt="2022-07-12T15:21:08.176" v="416" actId="20577"/>
        <pc:sldMkLst>
          <pc:docMk/>
          <pc:sldMk cId="3912959944" sldId="2076137825"/>
        </pc:sldMkLst>
        <pc:spChg chg="mod">
          <ac:chgData name="James Codella" userId="c2ba3db3-0ec4-4311-b9fc-f3fbc79c844f" providerId="ADAL" clId="{94E8D632-CB55-4018-B79C-168798A4F406}" dt="2022-07-12T15:01:11.655" v="397" actId="1076"/>
          <ac:spMkLst>
            <pc:docMk/>
            <pc:sldMk cId="3912959944" sldId="2076137825"/>
            <ac:spMk id="4" creationId="{99826191-EFF1-476A-B722-1420D59DFA51}"/>
          </ac:spMkLst>
        </pc:spChg>
        <pc:spChg chg="mod">
          <ac:chgData name="James Codella" userId="c2ba3db3-0ec4-4311-b9fc-f3fbc79c844f" providerId="ADAL" clId="{94E8D632-CB55-4018-B79C-168798A4F406}" dt="2022-07-12T15:11:26.317" v="399" actId="207"/>
          <ac:spMkLst>
            <pc:docMk/>
            <pc:sldMk cId="3912959944" sldId="2076137825"/>
            <ac:spMk id="28" creationId="{4D13A4E6-1634-4458-A8CA-ECD080122FCF}"/>
          </ac:spMkLst>
        </pc:spChg>
        <pc:spChg chg="mod">
          <ac:chgData name="James Codella" userId="c2ba3db3-0ec4-4311-b9fc-f3fbc79c844f" providerId="ADAL" clId="{94E8D632-CB55-4018-B79C-168798A4F406}" dt="2022-07-12T15:21:08.176" v="416" actId="20577"/>
          <ac:spMkLst>
            <pc:docMk/>
            <pc:sldMk cId="3912959944" sldId="2076137825"/>
            <ac:spMk id="45" creationId="{AB221C9F-1E70-42BD-BF02-A0EF4E5284A8}"/>
          </ac:spMkLst>
        </pc:spChg>
        <pc:spChg chg="mod">
          <ac:chgData name="James Codella" userId="c2ba3db3-0ec4-4311-b9fc-f3fbc79c844f" providerId="ADAL" clId="{94E8D632-CB55-4018-B79C-168798A4F406}" dt="2022-07-12T15:01:14.615" v="398" actId="1076"/>
          <ac:spMkLst>
            <pc:docMk/>
            <pc:sldMk cId="3912959944" sldId="2076137825"/>
            <ac:spMk id="54" creationId="{2CE40C92-6F85-47D9-9B3B-D02A83B0FF76}"/>
          </ac:spMkLst>
        </pc:spChg>
        <pc:spChg chg="mod">
          <ac:chgData name="James Codella" userId="c2ba3db3-0ec4-4311-b9fc-f3fbc79c844f" providerId="ADAL" clId="{94E8D632-CB55-4018-B79C-168798A4F406}" dt="2022-07-12T15:01:05.035" v="396" actId="207"/>
          <ac:spMkLst>
            <pc:docMk/>
            <pc:sldMk cId="3912959944" sldId="2076137825"/>
            <ac:spMk id="77" creationId="{13EE84D5-49E3-4734-8AE6-792192F4042A}"/>
          </ac:spMkLst>
        </pc:spChg>
        <pc:spChg chg="mod">
          <ac:chgData name="James Codella" userId="c2ba3db3-0ec4-4311-b9fc-f3fbc79c844f" providerId="ADAL" clId="{94E8D632-CB55-4018-B79C-168798A4F406}" dt="2022-07-12T15:01:05.035" v="396" actId="207"/>
          <ac:spMkLst>
            <pc:docMk/>
            <pc:sldMk cId="3912959944" sldId="2076137825"/>
            <ac:spMk id="79" creationId="{A6C1006F-B0E3-44CB-83EA-075C128ECE5A}"/>
          </ac:spMkLst>
        </pc:spChg>
        <pc:spChg chg="mod">
          <ac:chgData name="James Codella" userId="c2ba3db3-0ec4-4311-b9fc-f3fbc79c844f" providerId="ADAL" clId="{94E8D632-CB55-4018-B79C-168798A4F406}" dt="2022-07-12T15:01:05.035" v="396" actId="207"/>
          <ac:spMkLst>
            <pc:docMk/>
            <pc:sldMk cId="3912959944" sldId="2076137825"/>
            <ac:spMk id="81" creationId="{66875C25-0623-445E-8566-9F3DBF919CFE}"/>
          </ac:spMkLst>
        </pc:spChg>
        <pc:spChg chg="mod">
          <ac:chgData name="James Codella" userId="c2ba3db3-0ec4-4311-b9fc-f3fbc79c844f" providerId="ADAL" clId="{94E8D632-CB55-4018-B79C-168798A4F406}" dt="2022-07-12T15:01:05.035" v="396" actId="207"/>
          <ac:spMkLst>
            <pc:docMk/>
            <pc:sldMk cId="3912959944" sldId="2076137825"/>
            <ac:spMk id="88" creationId="{5C99CE68-32F4-4760-BEDC-6B2EBAA7234B}"/>
          </ac:spMkLst>
        </pc:spChg>
        <pc:spChg chg="mod">
          <ac:chgData name="James Codella" userId="c2ba3db3-0ec4-4311-b9fc-f3fbc79c844f" providerId="ADAL" clId="{94E8D632-CB55-4018-B79C-168798A4F406}" dt="2022-07-12T15:01:05.035" v="396" actId="207"/>
          <ac:spMkLst>
            <pc:docMk/>
            <pc:sldMk cId="3912959944" sldId="2076137825"/>
            <ac:spMk id="91" creationId="{1A4B2AB4-9145-4FC5-9B7F-9A743A5489E3}"/>
          </ac:spMkLst>
        </pc:spChg>
        <pc:spChg chg="mod">
          <ac:chgData name="James Codella" userId="c2ba3db3-0ec4-4311-b9fc-f3fbc79c844f" providerId="ADAL" clId="{94E8D632-CB55-4018-B79C-168798A4F406}" dt="2022-07-12T15:01:05.035" v="396" actId="207"/>
          <ac:spMkLst>
            <pc:docMk/>
            <pc:sldMk cId="3912959944" sldId="2076137825"/>
            <ac:spMk id="94" creationId="{02229782-7683-4904-955D-9E138F353555}"/>
          </ac:spMkLst>
        </pc:spChg>
      </pc:sldChg>
      <pc:sldChg chg="delSp add mod setBg delAnim">
        <pc:chgData name="James Codella" userId="c2ba3db3-0ec4-4311-b9fc-f3fbc79c844f" providerId="ADAL" clId="{94E8D632-CB55-4018-B79C-168798A4F406}" dt="2022-07-12T16:03:34.244" v="427" actId="478"/>
        <pc:sldMkLst>
          <pc:docMk/>
          <pc:sldMk cId="2126420999" sldId="2145705570"/>
        </pc:sldMkLst>
        <pc:spChg chg="del">
          <ac:chgData name="James Codella" userId="c2ba3db3-0ec4-4311-b9fc-f3fbc79c844f" providerId="ADAL" clId="{94E8D632-CB55-4018-B79C-168798A4F406}" dt="2022-07-12T16:03:34.244" v="427" actId="478"/>
          <ac:spMkLst>
            <pc:docMk/>
            <pc:sldMk cId="2126420999" sldId="2145705570"/>
            <ac:spMk id="53" creationId="{46535701-BF9C-4EF5-92F1-932A6A7CF1FD}"/>
          </ac:spMkLst>
        </pc:spChg>
      </pc:sldChg>
      <pc:sldChg chg="modNotesTx">
        <pc:chgData name="James Codella" userId="c2ba3db3-0ec4-4311-b9fc-f3fbc79c844f" providerId="ADAL" clId="{94E8D632-CB55-4018-B79C-168798A4F406}" dt="2022-07-12T14:49:12.362" v="71" actId="20577"/>
        <pc:sldMkLst>
          <pc:docMk/>
          <pc:sldMk cId="783776173" sldId="2145706614"/>
        </pc:sldMkLst>
      </pc:sldChg>
      <pc:sldChg chg="modNotesTx">
        <pc:chgData name="James Codella" userId="c2ba3db3-0ec4-4311-b9fc-f3fbc79c844f" providerId="ADAL" clId="{94E8D632-CB55-4018-B79C-168798A4F406}" dt="2022-07-12T14:51:57.608" v="388" actId="20577"/>
        <pc:sldMkLst>
          <pc:docMk/>
          <pc:sldMk cId="3733120014" sldId="2145706623"/>
        </pc:sldMkLst>
      </pc:sldChg>
      <pc:sldChg chg="addSp delSp modSp mod">
        <pc:chgData name="James Codella" userId="c2ba3db3-0ec4-4311-b9fc-f3fbc79c844f" providerId="ADAL" clId="{94E8D632-CB55-4018-B79C-168798A4F406}" dt="2022-07-12T15:23:55.255" v="423" actId="47"/>
        <pc:sldMkLst>
          <pc:docMk/>
          <pc:sldMk cId="3996636004" sldId="2145706626"/>
        </pc:sldMkLst>
        <pc:spChg chg="add del mod">
          <ac:chgData name="James Codella" userId="c2ba3db3-0ec4-4311-b9fc-f3fbc79c844f" providerId="ADAL" clId="{94E8D632-CB55-4018-B79C-168798A4F406}" dt="2022-07-12T15:23:55.255" v="423" actId="47"/>
          <ac:spMkLst>
            <pc:docMk/>
            <pc:sldMk cId="3996636004" sldId="2145706626"/>
            <ac:spMk id="5" creationId="{6821CC84-6F46-0C24-8A99-B734B82643F6}"/>
          </ac:spMkLst>
        </pc:spChg>
      </pc:sldChg>
      <pc:sldChg chg="modSp mod addCm">
        <pc:chgData name="James Codella" userId="c2ba3db3-0ec4-4311-b9fc-f3fbc79c844f" providerId="ADAL" clId="{94E8D632-CB55-4018-B79C-168798A4F406}" dt="2022-07-12T14:54:07.840" v="394"/>
        <pc:sldMkLst>
          <pc:docMk/>
          <pc:sldMk cId="1859728045" sldId="2145706637"/>
        </pc:sldMkLst>
        <pc:spChg chg="mod">
          <ac:chgData name="James Codella" userId="c2ba3db3-0ec4-4311-b9fc-f3fbc79c844f" providerId="ADAL" clId="{94E8D632-CB55-4018-B79C-168798A4F406}" dt="2022-07-12T14:52:54.710" v="393" actId="20577"/>
          <ac:spMkLst>
            <pc:docMk/>
            <pc:sldMk cId="1859728045" sldId="2145706637"/>
            <ac:spMk id="4" creationId="{4F21869C-E320-EAC0-CBF4-6A8CC51FC024}"/>
          </ac:spMkLst>
        </pc:spChg>
      </pc:sldChg>
      <pc:sldChg chg="delSp modSp mod">
        <pc:chgData name="James Codella" userId="c2ba3db3-0ec4-4311-b9fc-f3fbc79c844f" providerId="ADAL" clId="{94E8D632-CB55-4018-B79C-168798A4F406}" dt="2022-07-12T15:24:08.890" v="425" actId="478"/>
        <pc:sldMkLst>
          <pc:docMk/>
          <pc:sldMk cId="4007053826" sldId="2145706640"/>
        </pc:sldMkLst>
        <pc:spChg chg="del mod">
          <ac:chgData name="James Codella" userId="c2ba3db3-0ec4-4311-b9fc-f3fbc79c844f" providerId="ADAL" clId="{94E8D632-CB55-4018-B79C-168798A4F406}" dt="2022-07-12T15:24:08.890" v="425" actId="478"/>
          <ac:spMkLst>
            <pc:docMk/>
            <pc:sldMk cId="4007053826" sldId="2145706640"/>
            <ac:spMk id="6" creationId="{71A95240-C855-78BD-BF30-54B62F16B098}"/>
          </ac:spMkLst>
        </pc:spChg>
      </pc:sldChg>
    </pc:docChg>
  </pc:docChgLst>
  <pc:docChgLst>
    <pc:chgData name="Rafah Hosn" userId="4cefd71a-10cf-4ede-b048-8ef6108e06be" providerId="ADAL" clId="{FC0DC354-BA72-49AF-8453-CCDC0323C4B7}"/>
    <pc:docChg chg="undo custSel addSld delSld modSld delMainMaster">
      <pc:chgData name="Rafah Hosn" userId="4cefd71a-10cf-4ede-b048-8ef6108e06be" providerId="ADAL" clId="{FC0DC354-BA72-49AF-8453-CCDC0323C4B7}" dt="2022-06-28T20:03:42.610" v="222" actId="1076"/>
      <pc:docMkLst>
        <pc:docMk/>
      </pc:docMkLst>
      <pc:sldChg chg="modSp mod">
        <pc:chgData name="Rafah Hosn" userId="4cefd71a-10cf-4ede-b048-8ef6108e06be" providerId="ADAL" clId="{FC0DC354-BA72-49AF-8453-CCDC0323C4B7}" dt="2022-06-28T19:52:48.790" v="80" actId="5793"/>
        <pc:sldMkLst>
          <pc:docMk/>
          <pc:sldMk cId="752814286" sldId="257"/>
        </pc:sldMkLst>
        <pc:spChg chg="mod">
          <ac:chgData name="Rafah Hosn" userId="4cefd71a-10cf-4ede-b048-8ef6108e06be" providerId="ADAL" clId="{FC0DC354-BA72-49AF-8453-CCDC0323C4B7}" dt="2022-06-28T19:51:48.405" v="19" actId="5793"/>
          <ac:spMkLst>
            <pc:docMk/>
            <pc:sldMk cId="752814286" sldId="257"/>
            <ac:spMk id="2" creationId="{286E938C-9D94-4B05-979A-D39FFC457291}"/>
          </ac:spMkLst>
        </pc:spChg>
        <pc:spChg chg="mod">
          <ac:chgData name="Rafah Hosn" userId="4cefd71a-10cf-4ede-b048-8ef6108e06be" providerId="ADAL" clId="{FC0DC354-BA72-49AF-8453-CCDC0323C4B7}" dt="2022-06-28T19:52:48.790" v="80" actId="5793"/>
          <ac:spMkLst>
            <pc:docMk/>
            <pc:sldMk cId="752814286" sldId="257"/>
            <ac:spMk id="3" creationId="{D9A11267-FC52-4990-8D98-010AFABA5544}"/>
          </ac:spMkLst>
        </pc:spChg>
        <pc:spChg chg="mod">
          <ac:chgData name="Rafah Hosn" userId="4cefd71a-10cf-4ede-b048-8ef6108e06be" providerId="ADAL" clId="{FC0DC354-BA72-49AF-8453-CCDC0323C4B7}" dt="2022-06-28T19:52:07.016" v="39" actId="20577"/>
          <ac:spMkLst>
            <pc:docMk/>
            <pc:sldMk cId="752814286" sldId="257"/>
            <ac:spMk id="5" creationId="{542D4DAA-62F1-4B54-89BB-62E2600F4336}"/>
          </ac:spMkLst>
        </pc:spChg>
      </pc:sldChg>
      <pc:sldChg chg="del">
        <pc:chgData name="Rafah Hosn" userId="4cefd71a-10cf-4ede-b048-8ef6108e06be" providerId="ADAL" clId="{FC0DC354-BA72-49AF-8453-CCDC0323C4B7}" dt="2022-06-28T19:52:58.368" v="84" actId="2696"/>
        <pc:sldMkLst>
          <pc:docMk/>
          <pc:sldMk cId="560021826" sldId="317"/>
        </pc:sldMkLst>
      </pc:sldChg>
      <pc:sldChg chg="del">
        <pc:chgData name="Rafah Hosn" userId="4cefd71a-10cf-4ede-b048-8ef6108e06be" providerId="ADAL" clId="{FC0DC354-BA72-49AF-8453-CCDC0323C4B7}" dt="2022-06-28T19:55:50.044" v="144" actId="2696"/>
        <pc:sldMkLst>
          <pc:docMk/>
          <pc:sldMk cId="3521561301" sldId="321"/>
        </pc:sldMkLst>
      </pc:sldChg>
      <pc:sldChg chg="del">
        <pc:chgData name="Rafah Hosn" userId="4cefd71a-10cf-4ede-b048-8ef6108e06be" providerId="ADAL" clId="{FC0DC354-BA72-49AF-8453-CCDC0323C4B7}" dt="2022-06-28T19:52:54.586" v="82" actId="2696"/>
        <pc:sldMkLst>
          <pc:docMk/>
          <pc:sldMk cId="2158886557" sldId="384"/>
        </pc:sldMkLst>
      </pc:sldChg>
      <pc:sldChg chg="del">
        <pc:chgData name="Rafah Hosn" userId="4cefd71a-10cf-4ede-b048-8ef6108e06be" providerId="ADAL" clId="{FC0DC354-BA72-49AF-8453-CCDC0323C4B7}" dt="2022-06-28T19:52:52.833" v="81" actId="2696"/>
        <pc:sldMkLst>
          <pc:docMk/>
          <pc:sldMk cId="2313234867" sldId="389"/>
        </pc:sldMkLst>
      </pc:sldChg>
      <pc:sldChg chg="del">
        <pc:chgData name="Rafah Hosn" userId="4cefd71a-10cf-4ede-b048-8ef6108e06be" providerId="ADAL" clId="{FC0DC354-BA72-49AF-8453-CCDC0323C4B7}" dt="2022-06-28T19:52:55.542" v="83" actId="2696"/>
        <pc:sldMkLst>
          <pc:docMk/>
          <pc:sldMk cId="1734053167" sldId="393"/>
        </pc:sldMkLst>
      </pc:sldChg>
      <pc:sldChg chg="del">
        <pc:chgData name="Rafah Hosn" userId="4cefd71a-10cf-4ede-b048-8ef6108e06be" providerId="ADAL" clId="{FC0DC354-BA72-49AF-8453-CCDC0323C4B7}" dt="2022-06-28T19:55:21.724" v="143" actId="2696"/>
        <pc:sldMkLst>
          <pc:docMk/>
          <pc:sldMk cId="2724724150" sldId="10720"/>
        </pc:sldMkLst>
      </pc:sldChg>
      <pc:sldChg chg="modSp mod">
        <pc:chgData name="Rafah Hosn" userId="4cefd71a-10cf-4ede-b048-8ef6108e06be" providerId="ADAL" clId="{FC0DC354-BA72-49AF-8453-CCDC0323C4B7}" dt="2022-06-28T19:54:51.583" v="142" actId="20577"/>
        <pc:sldMkLst>
          <pc:docMk/>
          <pc:sldMk cId="78714566" sldId="10724"/>
        </pc:sldMkLst>
        <pc:spChg chg="mod">
          <ac:chgData name="Rafah Hosn" userId="4cefd71a-10cf-4ede-b048-8ef6108e06be" providerId="ADAL" clId="{FC0DC354-BA72-49AF-8453-CCDC0323C4B7}" dt="2022-06-28T19:54:51.583" v="142" actId="20577"/>
          <ac:spMkLst>
            <pc:docMk/>
            <pc:sldMk cId="78714566" sldId="10724"/>
            <ac:spMk id="4" creationId="{E2955CEE-DF3F-450A-A571-8F4ADB4D3F84}"/>
          </ac:spMkLst>
        </pc:spChg>
      </pc:sldChg>
      <pc:sldChg chg="addSp modSp mod">
        <pc:chgData name="Rafah Hosn" userId="4cefd71a-10cf-4ede-b048-8ef6108e06be" providerId="ADAL" clId="{FC0DC354-BA72-49AF-8453-CCDC0323C4B7}" dt="2022-06-28T20:03:42.610" v="222" actId="1076"/>
        <pc:sldMkLst>
          <pc:docMk/>
          <pc:sldMk cId="1495048143" sldId="11047"/>
        </pc:sldMkLst>
        <pc:picChg chg="add mod">
          <ac:chgData name="Rafah Hosn" userId="4cefd71a-10cf-4ede-b048-8ef6108e06be" providerId="ADAL" clId="{FC0DC354-BA72-49AF-8453-CCDC0323C4B7}" dt="2022-06-28T20:03:42.610" v="222" actId="1076"/>
          <ac:picMkLst>
            <pc:docMk/>
            <pc:sldMk cId="1495048143" sldId="11047"/>
            <ac:picMk id="5" creationId="{C839C3DB-02D7-964C-FA67-727B4AD540CF}"/>
          </ac:picMkLst>
        </pc:picChg>
      </pc:sldChg>
      <pc:sldChg chg="del">
        <pc:chgData name="Rafah Hosn" userId="4cefd71a-10cf-4ede-b048-8ef6108e06be" providerId="ADAL" clId="{FC0DC354-BA72-49AF-8453-CCDC0323C4B7}" dt="2022-06-28T19:55:50.044" v="144" actId="2696"/>
        <pc:sldMkLst>
          <pc:docMk/>
          <pc:sldMk cId="2887286524" sldId="2076137762"/>
        </pc:sldMkLst>
      </pc:sldChg>
      <pc:sldChg chg="del">
        <pc:chgData name="Rafah Hosn" userId="4cefd71a-10cf-4ede-b048-8ef6108e06be" providerId="ADAL" clId="{FC0DC354-BA72-49AF-8453-CCDC0323C4B7}" dt="2022-06-28T19:55:50.044" v="144" actId="2696"/>
        <pc:sldMkLst>
          <pc:docMk/>
          <pc:sldMk cId="1794731801" sldId="2076137807"/>
        </pc:sldMkLst>
      </pc:sldChg>
      <pc:sldChg chg="addSp modSp mod">
        <pc:chgData name="Rafah Hosn" userId="4cefd71a-10cf-4ede-b048-8ef6108e06be" providerId="ADAL" clId="{FC0DC354-BA72-49AF-8453-CCDC0323C4B7}" dt="2022-06-28T20:03:23.760" v="220" actId="1076"/>
        <pc:sldMkLst>
          <pc:docMk/>
          <pc:sldMk cId="3912959944" sldId="2076137825"/>
        </pc:sldMkLst>
        <pc:picChg chg="add mod">
          <ac:chgData name="Rafah Hosn" userId="4cefd71a-10cf-4ede-b048-8ef6108e06be" providerId="ADAL" clId="{FC0DC354-BA72-49AF-8453-CCDC0323C4B7}" dt="2022-06-28T20:03:23.760" v="220" actId="1076"/>
          <ac:picMkLst>
            <pc:docMk/>
            <pc:sldMk cId="3912959944" sldId="2076137825"/>
            <ac:picMk id="5" creationId="{3690791F-E95C-A429-7A61-D1DD99C0846C}"/>
          </ac:picMkLst>
        </pc:picChg>
      </pc:sldChg>
      <pc:sldChg chg="modSp mod">
        <pc:chgData name="Rafah Hosn" userId="4cefd71a-10cf-4ede-b048-8ef6108e06be" providerId="ADAL" clId="{FC0DC354-BA72-49AF-8453-CCDC0323C4B7}" dt="2022-06-28T19:53:15.321" v="90" actId="20577"/>
        <pc:sldMkLst>
          <pc:docMk/>
          <pc:sldMk cId="1623041882" sldId="2145705558"/>
        </pc:sldMkLst>
        <pc:spChg chg="mod">
          <ac:chgData name="Rafah Hosn" userId="4cefd71a-10cf-4ede-b048-8ef6108e06be" providerId="ADAL" clId="{FC0DC354-BA72-49AF-8453-CCDC0323C4B7}" dt="2022-06-28T19:53:15.321" v="90" actId="20577"/>
          <ac:spMkLst>
            <pc:docMk/>
            <pc:sldMk cId="1623041882" sldId="2145705558"/>
            <ac:spMk id="2" creationId="{559CCCD8-AFDF-4A53-A0AF-2872022B9485}"/>
          </ac:spMkLst>
        </pc:spChg>
      </pc:sldChg>
      <pc:sldChg chg="del">
        <pc:chgData name="Rafah Hosn" userId="4cefd71a-10cf-4ede-b048-8ef6108e06be" providerId="ADAL" clId="{FC0DC354-BA72-49AF-8453-CCDC0323C4B7}" dt="2022-06-28T19:55:50.044" v="144" actId="2696"/>
        <pc:sldMkLst>
          <pc:docMk/>
          <pc:sldMk cId="2977329733" sldId="2145706624"/>
        </pc:sldMkLst>
      </pc:sldChg>
      <pc:sldChg chg="del">
        <pc:chgData name="Rafah Hosn" userId="4cefd71a-10cf-4ede-b048-8ef6108e06be" providerId="ADAL" clId="{FC0DC354-BA72-49AF-8453-CCDC0323C4B7}" dt="2022-06-28T19:55:50.044" v="144" actId="2696"/>
        <pc:sldMkLst>
          <pc:docMk/>
          <pc:sldMk cId="2429478527" sldId="2145706625"/>
        </pc:sldMkLst>
      </pc:sldChg>
      <pc:sldChg chg="addSp modSp add mod">
        <pc:chgData name="Rafah Hosn" userId="4cefd71a-10cf-4ede-b048-8ef6108e06be" providerId="ADAL" clId="{FC0DC354-BA72-49AF-8453-CCDC0323C4B7}" dt="2022-06-28T19:54:07.097" v="109" actId="207"/>
        <pc:sldMkLst>
          <pc:docMk/>
          <pc:sldMk cId="3996636004" sldId="2145706626"/>
        </pc:sldMkLst>
        <pc:spChg chg="add mod">
          <ac:chgData name="Rafah Hosn" userId="4cefd71a-10cf-4ede-b048-8ef6108e06be" providerId="ADAL" clId="{FC0DC354-BA72-49AF-8453-CCDC0323C4B7}" dt="2022-06-28T19:54:07.097" v="109" actId="207"/>
          <ac:spMkLst>
            <pc:docMk/>
            <pc:sldMk cId="3996636004" sldId="2145706626"/>
            <ac:spMk id="4" creationId="{0C6BAF0B-079A-7F85-4667-296B6AAC4C9C}"/>
          </ac:spMkLst>
        </pc:spChg>
      </pc:sldChg>
      <pc:sldChg chg="addSp delSp modSp add mod">
        <pc:chgData name="Rafah Hosn" userId="4cefd71a-10cf-4ede-b048-8ef6108e06be" providerId="ADAL" clId="{FC0DC354-BA72-49AF-8453-CCDC0323C4B7}" dt="2022-06-28T19:56:14.398" v="148" actId="478"/>
        <pc:sldMkLst>
          <pc:docMk/>
          <pc:sldMk cId="3398479453" sldId="2145706627"/>
        </pc:sldMkLst>
        <pc:spChg chg="del">
          <ac:chgData name="Rafah Hosn" userId="4cefd71a-10cf-4ede-b048-8ef6108e06be" providerId="ADAL" clId="{FC0DC354-BA72-49AF-8453-CCDC0323C4B7}" dt="2022-06-28T19:56:14.398" v="148" actId="478"/>
          <ac:spMkLst>
            <pc:docMk/>
            <pc:sldMk cId="3398479453" sldId="2145706627"/>
            <ac:spMk id="4" creationId="{0C6BAF0B-079A-7F85-4667-296B6AAC4C9C}"/>
          </ac:spMkLst>
        </pc:spChg>
        <pc:spChg chg="add mod">
          <ac:chgData name="Rafah Hosn" userId="4cefd71a-10cf-4ede-b048-8ef6108e06be" providerId="ADAL" clId="{FC0DC354-BA72-49AF-8453-CCDC0323C4B7}" dt="2022-06-28T19:56:08.059" v="147" actId="1076"/>
          <ac:spMkLst>
            <pc:docMk/>
            <pc:sldMk cId="3398479453" sldId="2145706627"/>
            <ac:spMk id="5" creationId="{153CE6DB-97A4-CBDB-8B16-83E94EBC476D}"/>
          </ac:spMkLst>
        </pc:spChg>
      </pc:sldChg>
      <pc:sldChg chg="modSp new mod">
        <pc:chgData name="Rafah Hosn" userId="4cefd71a-10cf-4ede-b048-8ef6108e06be" providerId="ADAL" clId="{FC0DC354-BA72-49AF-8453-CCDC0323C4B7}" dt="2022-06-28T20:01:43.315" v="215" actId="20577"/>
        <pc:sldMkLst>
          <pc:docMk/>
          <pc:sldMk cId="3358011516" sldId="2145706628"/>
        </pc:sldMkLst>
        <pc:spChg chg="mod">
          <ac:chgData name="Rafah Hosn" userId="4cefd71a-10cf-4ede-b048-8ef6108e06be" providerId="ADAL" clId="{FC0DC354-BA72-49AF-8453-CCDC0323C4B7}" dt="2022-06-28T20:01:43.315" v="215" actId="20577"/>
          <ac:spMkLst>
            <pc:docMk/>
            <pc:sldMk cId="3358011516" sldId="2145706628"/>
            <ac:spMk id="2" creationId="{5A0146D9-4200-2E64-1EA8-1EAC2B0B1148}"/>
          </ac:spMkLst>
        </pc:spChg>
        <pc:spChg chg="mod">
          <ac:chgData name="Rafah Hosn" userId="4cefd71a-10cf-4ede-b048-8ef6108e06be" providerId="ADAL" clId="{FC0DC354-BA72-49AF-8453-CCDC0323C4B7}" dt="2022-06-28T20:01:38" v="201" actId="1076"/>
          <ac:spMkLst>
            <pc:docMk/>
            <pc:sldMk cId="3358011516" sldId="2145706628"/>
            <ac:spMk id="3" creationId="{AEC36C15-DF63-9A85-75D8-EEFC653B2514}"/>
          </ac:spMkLst>
        </pc:spChg>
      </pc:sldChg>
      <pc:sldMasterChg chg="delSldLayout">
        <pc:chgData name="Rafah Hosn" userId="4cefd71a-10cf-4ede-b048-8ef6108e06be" providerId="ADAL" clId="{FC0DC354-BA72-49AF-8453-CCDC0323C4B7}" dt="2022-06-28T19:55:50.044" v="144" actId="2696"/>
        <pc:sldMasterMkLst>
          <pc:docMk/>
          <pc:sldMasterMk cId="2521255718" sldId="2147483684"/>
        </pc:sldMasterMkLst>
        <pc:sldLayoutChg chg="del">
          <pc:chgData name="Rafah Hosn" userId="4cefd71a-10cf-4ede-b048-8ef6108e06be" providerId="ADAL" clId="{FC0DC354-BA72-49AF-8453-CCDC0323C4B7}" dt="2022-06-28T19:55:21.724" v="143" actId="2696"/>
          <pc:sldLayoutMkLst>
            <pc:docMk/>
            <pc:sldMasterMk cId="2521255718" sldId="2147483684"/>
            <pc:sldLayoutMk cId="17537730" sldId="2147483739"/>
          </pc:sldLayoutMkLst>
        </pc:sldLayoutChg>
        <pc:sldLayoutChg chg="del">
          <pc:chgData name="Rafah Hosn" userId="4cefd71a-10cf-4ede-b048-8ef6108e06be" providerId="ADAL" clId="{FC0DC354-BA72-49AF-8453-CCDC0323C4B7}" dt="2022-06-28T19:55:50.044" v="144" actId="2696"/>
          <pc:sldLayoutMkLst>
            <pc:docMk/>
            <pc:sldMasterMk cId="2521255718" sldId="2147483684"/>
            <pc:sldLayoutMk cId="3162687993" sldId="2147483742"/>
          </pc:sldLayoutMkLst>
        </pc:sldLayoutChg>
      </pc:sldMasterChg>
      <pc:sldMasterChg chg="del delSldLayout">
        <pc:chgData name="Rafah Hosn" userId="4cefd71a-10cf-4ede-b048-8ef6108e06be" providerId="ADAL" clId="{FC0DC354-BA72-49AF-8453-CCDC0323C4B7}" dt="2022-06-28T19:55:50.044" v="144" actId="2696"/>
        <pc:sldMasterMkLst>
          <pc:docMk/>
          <pc:sldMasterMk cId="3201608033" sldId="2147483743"/>
        </pc:sldMasterMkLst>
        <pc:sldLayoutChg chg="del">
          <pc:chgData name="Rafah Hosn" userId="4cefd71a-10cf-4ede-b048-8ef6108e06be" providerId="ADAL" clId="{FC0DC354-BA72-49AF-8453-CCDC0323C4B7}" dt="2022-06-28T19:55:50.044" v="144" actId="2696"/>
          <pc:sldLayoutMkLst>
            <pc:docMk/>
            <pc:sldMasterMk cId="3201608033" sldId="2147483743"/>
            <pc:sldLayoutMk cId="1114621430" sldId="2147483744"/>
          </pc:sldLayoutMkLst>
        </pc:sldLayoutChg>
        <pc:sldLayoutChg chg="del">
          <pc:chgData name="Rafah Hosn" userId="4cefd71a-10cf-4ede-b048-8ef6108e06be" providerId="ADAL" clId="{FC0DC354-BA72-49AF-8453-CCDC0323C4B7}" dt="2022-06-28T19:55:50.044" v="144" actId="2696"/>
          <pc:sldLayoutMkLst>
            <pc:docMk/>
            <pc:sldMasterMk cId="3201608033" sldId="2147483743"/>
            <pc:sldLayoutMk cId="1983700184" sldId="2147483745"/>
          </pc:sldLayoutMkLst>
        </pc:sldLayoutChg>
        <pc:sldLayoutChg chg="del">
          <pc:chgData name="Rafah Hosn" userId="4cefd71a-10cf-4ede-b048-8ef6108e06be" providerId="ADAL" clId="{FC0DC354-BA72-49AF-8453-CCDC0323C4B7}" dt="2022-06-28T19:55:50.044" v="144" actId="2696"/>
          <pc:sldLayoutMkLst>
            <pc:docMk/>
            <pc:sldMasterMk cId="3201608033" sldId="2147483743"/>
            <pc:sldLayoutMk cId="2303903895" sldId="2147483746"/>
          </pc:sldLayoutMkLst>
        </pc:sldLayoutChg>
        <pc:sldLayoutChg chg="del">
          <pc:chgData name="Rafah Hosn" userId="4cefd71a-10cf-4ede-b048-8ef6108e06be" providerId="ADAL" clId="{FC0DC354-BA72-49AF-8453-CCDC0323C4B7}" dt="2022-06-28T19:55:50.044" v="144" actId="2696"/>
          <pc:sldLayoutMkLst>
            <pc:docMk/>
            <pc:sldMasterMk cId="3201608033" sldId="2147483743"/>
            <pc:sldLayoutMk cId="586218321" sldId="2147483747"/>
          </pc:sldLayoutMkLst>
        </pc:sldLayoutChg>
        <pc:sldLayoutChg chg="del">
          <pc:chgData name="Rafah Hosn" userId="4cefd71a-10cf-4ede-b048-8ef6108e06be" providerId="ADAL" clId="{FC0DC354-BA72-49AF-8453-CCDC0323C4B7}" dt="2022-06-28T19:55:50.044" v="144" actId="2696"/>
          <pc:sldLayoutMkLst>
            <pc:docMk/>
            <pc:sldMasterMk cId="3201608033" sldId="2147483743"/>
            <pc:sldLayoutMk cId="1938339917" sldId="2147483748"/>
          </pc:sldLayoutMkLst>
        </pc:sldLayoutChg>
        <pc:sldLayoutChg chg="del">
          <pc:chgData name="Rafah Hosn" userId="4cefd71a-10cf-4ede-b048-8ef6108e06be" providerId="ADAL" clId="{FC0DC354-BA72-49AF-8453-CCDC0323C4B7}" dt="2022-06-28T19:55:50.044" v="144" actId="2696"/>
          <pc:sldLayoutMkLst>
            <pc:docMk/>
            <pc:sldMasterMk cId="3201608033" sldId="2147483743"/>
            <pc:sldLayoutMk cId="2548963264" sldId="2147483749"/>
          </pc:sldLayoutMkLst>
        </pc:sldLayoutChg>
        <pc:sldLayoutChg chg="del">
          <pc:chgData name="Rafah Hosn" userId="4cefd71a-10cf-4ede-b048-8ef6108e06be" providerId="ADAL" clId="{FC0DC354-BA72-49AF-8453-CCDC0323C4B7}" dt="2022-06-28T19:55:50.044" v="144" actId="2696"/>
          <pc:sldLayoutMkLst>
            <pc:docMk/>
            <pc:sldMasterMk cId="3201608033" sldId="2147483743"/>
            <pc:sldLayoutMk cId="274259653" sldId="2147483750"/>
          </pc:sldLayoutMkLst>
        </pc:sldLayoutChg>
        <pc:sldLayoutChg chg="del">
          <pc:chgData name="Rafah Hosn" userId="4cefd71a-10cf-4ede-b048-8ef6108e06be" providerId="ADAL" clId="{FC0DC354-BA72-49AF-8453-CCDC0323C4B7}" dt="2022-06-28T19:55:50.044" v="144" actId="2696"/>
          <pc:sldLayoutMkLst>
            <pc:docMk/>
            <pc:sldMasterMk cId="3201608033" sldId="2147483743"/>
            <pc:sldLayoutMk cId="3569050049" sldId="2147483751"/>
          </pc:sldLayoutMkLst>
        </pc:sldLayoutChg>
        <pc:sldLayoutChg chg="del">
          <pc:chgData name="Rafah Hosn" userId="4cefd71a-10cf-4ede-b048-8ef6108e06be" providerId="ADAL" clId="{FC0DC354-BA72-49AF-8453-CCDC0323C4B7}" dt="2022-06-28T19:55:50.044" v="144" actId="2696"/>
          <pc:sldLayoutMkLst>
            <pc:docMk/>
            <pc:sldMasterMk cId="3201608033" sldId="2147483743"/>
            <pc:sldLayoutMk cId="3896224691" sldId="2147483752"/>
          </pc:sldLayoutMkLst>
        </pc:sldLayoutChg>
        <pc:sldLayoutChg chg="del">
          <pc:chgData name="Rafah Hosn" userId="4cefd71a-10cf-4ede-b048-8ef6108e06be" providerId="ADAL" clId="{FC0DC354-BA72-49AF-8453-CCDC0323C4B7}" dt="2022-06-28T19:55:50.044" v="144" actId="2696"/>
          <pc:sldLayoutMkLst>
            <pc:docMk/>
            <pc:sldMasterMk cId="3201608033" sldId="2147483743"/>
            <pc:sldLayoutMk cId="1889306754" sldId="2147483753"/>
          </pc:sldLayoutMkLst>
        </pc:sldLayoutChg>
        <pc:sldLayoutChg chg="del">
          <pc:chgData name="Rafah Hosn" userId="4cefd71a-10cf-4ede-b048-8ef6108e06be" providerId="ADAL" clId="{FC0DC354-BA72-49AF-8453-CCDC0323C4B7}" dt="2022-06-28T19:55:50.044" v="144" actId="2696"/>
          <pc:sldLayoutMkLst>
            <pc:docMk/>
            <pc:sldMasterMk cId="3201608033" sldId="2147483743"/>
            <pc:sldLayoutMk cId="2884199089" sldId="2147483754"/>
          </pc:sldLayoutMkLst>
        </pc:sldLayoutChg>
        <pc:sldLayoutChg chg="del">
          <pc:chgData name="Rafah Hosn" userId="4cefd71a-10cf-4ede-b048-8ef6108e06be" providerId="ADAL" clId="{FC0DC354-BA72-49AF-8453-CCDC0323C4B7}" dt="2022-06-28T19:55:50.044" v="144" actId="2696"/>
          <pc:sldLayoutMkLst>
            <pc:docMk/>
            <pc:sldMasterMk cId="3201608033" sldId="2147483743"/>
            <pc:sldLayoutMk cId="4249054260" sldId="2147483755"/>
          </pc:sldLayoutMkLst>
        </pc:sldLayoutChg>
        <pc:sldLayoutChg chg="del">
          <pc:chgData name="Rafah Hosn" userId="4cefd71a-10cf-4ede-b048-8ef6108e06be" providerId="ADAL" clId="{FC0DC354-BA72-49AF-8453-CCDC0323C4B7}" dt="2022-06-28T19:55:50.044" v="144" actId="2696"/>
          <pc:sldLayoutMkLst>
            <pc:docMk/>
            <pc:sldMasterMk cId="3201608033" sldId="2147483743"/>
            <pc:sldLayoutMk cId="3876570658" sldId="2147483756"/>
          </pc:sldLayoutMkLst>
        </pc:sldLayoutChg>
        <pc:sldLayoutChg chg="del">
          <pc:chgData name="Rafah Hosn" userId="4cefd71a-10cf-4ede-b048-8ef6108e06be" providerId="ADAL" clId="{FC0DC354-BA72-49AF-8453-CCDC0323C4B7}" dt="2022-06-28T19:55:50.044" v="144" actId="2696"/>
          <pc:sldLayoutMkLst>
            <pc:docMk/>
            <pc:sldMasterMk cId="3201608033" sldId="2147483743"/>
            <pc:sldLayoutMk cId="1741389331" sldId="2147483757"/>
          </pc:sldLayoutMkLst>
        </pc:sldLayoutChg>
        <pc:sldLayoutChg chg="del">
          <pc:chgData name="Rafah Hosn" userId="4cefd71a-10cf-4ede-b048-8ef6108e06be" providerId="ADAL" clId="{FC0DC354-BA72-49AF-8453-CCDC0323C4B7}" dt="2022-06-28T19:55:50.044" v="144" actId="2696"/>
          <pc:sldLayoutMkLst>
            <pc:docMk/>
            <pc:sldMasterMk cId="3201608033" sldId="2147483743"/>
            <pc:sldLayoutMk cId="3270938728" sldId="2147483758"/>
          </pc:sldLayoutMkLst>
        </pc:sldLayoutChg>
        <pc:sldLayoutChg chg="del">
          <pc:chgData name="Rafah Hosn" userId="4cefd71a-10cf-4ede-b048-8ef6108e06be" providerId="ADAL" clId="{FC0DC354-BA72-49AF-8453-CCDC0323C4B7}" dt="2022-06-28T19:55:50.044" v="144" actId="2696"/>
          <pc:sldLayoutMkLst>
            <pc:docMk/>
            <pc:sldMasterMk cId="3201608033" sldId="2147483743"/>
            <pc:sldLayoutMk cId="4205177007" sldId="2147483759"/>
          </pc:sldLayoutMkLst>
        </pc:sldLayoutChg>
        <pc:sldLayoutChg chg="del">
          <pc:chgData name="Rafah Hosn" userId="4cefd71a-10cf-4ede-b048-8ef6108e06be" providerId="ADAL" clId="{FC0DC354-BA72-49AF-8453-CCDC0323C4B7}" dt="2022-06-28T19:55:50.044" v="144" actId="2696"/>
          <pc:sldLayoutMkLst>
            <pc:docMk/>
            <pc:sldMasterMk cId="3201608033" sldId="2147483743"/>
            <pc:sldLayoutMk cId="1800481265" sldId="2147483760"/>
          </pc:sldLayoutMkLst>
        </pc:sldLayoutChg>
        <pc:sldLayoutChg chg="del">
          <pc:chgData name="Rafah Hosn" userId="4cefd71a-10cf-4ede-b048-8ef6108e06be" providerId="ADAL" clId="{FC0DC354-BA72-49AF-8453-CCDC0323C4B7}" dt="2022-06-28T19:55:50.044" v="144" actId="2696"/>
          <pc:sldLayoutMkLst>
            <pc:docMk/>
            <pc:sldMasterMk cId="3201608033" sldId="2147483743"/>
            <pc:sldLayoutMk cId="3303680471" sldId="2147483761"/>
          </pc:sldLayoutMkLst>
        </pc:sldLayoutChg>
        <pc:sldLayoutChg chg="del">
          <pc:chgData name="Rafah Hosn" userId="4cefd71a-10cf-4ede-b048-8ef6108e06be" providerId="ADAL" clId="{FC0DC354-BA72-49AF-8453-CCDC0323C4B7}" dt="2022-06-28T19:55:50.044" v="144" actId="2696"/>
          <pc:sldLayoutMkLst>
            <pc:docMk/>
            <pc:sldMasterMk cId="3201608033" sldId="2147483743"/>
            <pc:sldLayoutMk cId="31756980" sldId="2147483762"/>
          </pc:sldLayoutMkLst>
        </pc:sldLayoutChg>
      </pc:sldMasterChg>
    </pc:docChg>
  </pc:docChgLst>
  <pc:docChgLst>
    <pc:chgData name="Rafah Hosn" userId="S::raaboulh@microsoft.com::4cefd71a-10cf-4ede-b048-8ef6108e06be" providerId="AD" clId="Web-{3C618352-D269-185B-4C71-9665369B54BC}"/>
    <pc:docChg chg="modSld">
      <pc:chgData name="Rafah Hosn" userId="S::raaboulh@microsoft.com::4cefd71a-10cf-4ede-b048-8ef6108e06be" providerId="AD" clId="Web-{3C618352-D269-185B-4C71-9665369B54BC}" dt="2022-07-07T16:44:16.997" v="13" actId="1076"/>
      <pc:docMkLst>
        <pc:docMk/>
      </pc:docMkLst>
      <pc:sldChg chg="addSp delSp modSp">
        <pc:chgData name="Rafah Hosn" userId="S::raaboulh@microsoft.com::4cefd71a-10cf-4ede-b048-8ef6108e06be" providerId="AD" clId="Web-{3C618352-D269-185B-4C71-9665369B54BC}" dt="2022-07-07T16:44:16.997" v="13" actId="1076"/>
        <pc:sldMkLst>
          <pc:docMk/>
          <pc:sldMk cId="258127341" sldId="2145705674"/>
        </pc:sldMkLst>
        <pc:spChg chg="mod">
          <ac:chgData name="Rafah Hosn" userId="S::raaboulh@microsoft.com::4cefd71a-10cf-4ede-b048-8ef6108e06be" providerId="AD" clId="Web-{3C618352-D269-185B-4C71-9665369B54BC}" dt="2022-07-07T16:43:49.481" v="8"/>
          <ac:spMkLst>
            <pc:docMk/>
            <pc:sldMk cId="258127341" sldId="2145705674"/>
            <ac:spMk id="2" creationId="{64ABEF9A-97D1-1FBA-36B9-0893BDF718A0}"/>
          </ac:spMkLst>
        </pc:spChg>
        <pc:spChg chg="mod ord">
          <ac:chgData name="Rafah Hosn" userId="S::raaboulh@microsoft.com::4cefd71a-10cf-4ede-b048-8ef6108e06be" providerId="AD" clId="Web-{3C618352-D269-185B-4C71-9665369B54BC}" dt="2022-07-07T16:44:13.200" v="12" actId="1076"/>
          <ac:spMkLst>
            <pc:docMk/>
            <pc:sldMk cId="258127341" sldId="2145705674"/>
            <ac:spMk id="13" creationId="{8F09C3BC-0A91-D53A-C917-E97B2994E498}"/>
          </ac:spMkLst>
        </pc:spChg>
        <pc:spChg chg="del">
          <ac:chgData name="Rafah Hosn" userId="S::raaboulh@microsoft.com::4cefd71a-10cf-4ede-b048-8ef6108e06be" providerId="AD" clId="Web-{3C618352-D269-185B-4C71-9665369B54BC}" dt="2022-07-07T16:43:49.481" v="8"/>
          <ac:spMkLst>
            <pc:docMk/>
            <pc:sldMk cId="258127341" sldId="2145705674"/>
            <ac:spMk id="36" creationId="{82184FF4-7029-4ED7-813A-192E60608764}"/>
          </ac:spMkLst>
        </pc:spChg>
        <pc:spChg chg="del">
          <ac:chgData name="Rafah Hosn" userId="S::raaboulh@microsoft.com::4cefd71a-10cf-4ede-b048-8ef6108e06be" providerId="AD" clId="Web-{3C618352-D269-185B-4C71-9665369B54BC}" dt="2022-07-07T16:43:49.481" v="8"/>
          <ac:spMkLst>
            <pc:docMk/>
            <pc:sldMk cId="258127341" sldId="2145705674"/>
            <ac:spMk id="37" creationId="{AAA7AB09-557C-41AD-9113-FF9F68FA1035}"/>
          </ac:spMkLst>
        </pc:spChg>
        <pc:spChg chg="del">
          <ac:chgData name="Rafah Hosn" userId="S::raaboulh@microsoft.com::4cefd71a-10cf-4ede-b048-8ef6108e06be" providerId="AD" clId="Web-{3C618352-D269-185B-4C71-9665369B54BC}" dt="2022-07-07T16:43:49.481" v="8"/>
          <ac:spMkLst>
            <pc:docMk/>
            <pc:sldMk cId="258127341" sldId="2145705674"/>
            <ac:spMk id="38" creationId="{EF99ECAA-1F11-4937-BBA6-51935AB44C9D}"/>
          </ac:spMkLst>
        </pc:spChg>
        <pc:spChg chg="del">
          <ac:chgData name="Rafah Hosn" userId="S::raaboulh@microsoft.com::4cefd71a-10cf-4ede-b048-8ef6108e06be" providerId="AD" clId="Web-{3C618352-D269-185B-4C71-9665369B54BC}" dt="2022-07-07T16:43:49.481" v="8"/>
          <ac:spMkLst>
            <pc:docMk/>
            <pc:sldMk cId="258127341" sldId="2145705674"/>
            <ac:spMk id="44" creationId="{1DB043B4-68C6-45B9-82AC-A5800EADB8DB}"/>
          </ac:spMkLst>
        </pc:spChg>
        <pc:spChg chg="add">
          <ac:chgData name="Rafah Hosn" userId="S::raaboulh@microsoft.com::4cefd71a-10cf-4ede-b048-8ef6108e06be" providerId="AD" clId="Web-{3C618352-D269-185B-4C71-9665369B54BC}" dt="2022-07-07T16:43:49.481" v="8"/>
          <ac:spMkLst>
            <pc:docMk/>
            <pc:sldMk cId="258127341" sldId="2145705674"/>
            <ac:spMk id="55" creationId="{A5931BE0-4B93-4D6C-878E-ACC59D6B4587}"/>
          </ac:spMkLst>
        </pc:spChg>
        <pc:grpChg chg="del">
          <ac:chgData name="Rafah Hosn" userId="S::raaboulh@microsoft.com::4cefd71a-10cf-4ede-b048-8ef6108e06be" providerId="AD" clId="Web-{3C618352-D269-185B-4C71-9665369B54BC}" dt="2022-07-07T16:43:49.481" v="8"/>
          <ac:grpSpMkLst>
            <pc:docMk/>
            <pc:sldMk cId="258127341" sldId="2145705674"/>
            <ac:grpSpMk id="39" creationId="{79DE9FAB-6BBA-4CFE-B67D-77B47F01ECA4}"/>
          </ac:grpSpMkLst>
        </pc:grpChg>
        <pc:grpChg chg="add">
          <ac:chgData name="Rafah Hosn" userId="S::raaboulh@microsoft.com::4cefd71a-10cf-4ede-b048-8ef6108e06be" providerId="AD" clId="Web-{3C618352-D269-185B-4C71-9665369B54BC}" dt="2022-07-07T16:43:49.481" v="8"/>
          <ac:grpSpMkLst>
            <pc:docMk/>
            <pc:sldMk cId="258127341" sldId="2145705674"/>
            <ac:grpSpMk id="49" creationId="{3BDBC526-6DCD-4FF6-8395-D8C22E46E527}"/>
          </ac:grpSpMkLst>
        </pc:grpChg>
        <pc:picChg chg="mod ord">
          <ac:chgData name="Rafah Hosn" userId="S::raaboulh@microsoft.com::4cefd71a-10cf-4ede-b048-8ef6108e06be" providerId="AD" clId="Web-{3C618352-D269-185B-4C71-9665369B54BC}" dt="2022-07-07T16:44:16.997" v="13" actId="1076"/>
          <ac:picMkLst>
            <pc:docMk/>
            <pc:sldMk cId="258127341" sldId="2145705674"/>
            <ac:picMk id="5" creationId="{87CA4EA5-87BF-B258-F90B-81985CE46DF4}"/>
          </ac:picMkLst>
        </pc:picChg>
        <pc:picChg chg="mod">
          <ac:chgData name="Rafah Hosn" userId="S::raaboulh@microsoft.com::4cefd71a-10cf-4ede-b048-8ef6108e06be" providerId="AD" clId="Web-{3C618352-D269-185B-4C71-9665369B54BC}" dt="2022-07-07T16:43:49.481" v="8"/>
          <ac:picMkLst>
            <pc:docMk/>
            <pc:sldMk cId="258127341" sldId="2145705674"/>
            <ac:picMk id="7" creationId="{B3D3B7EF-4FE0-68A6-3DF8-7AD1EBD49F7A}"/>
          </ac:picMkLst>
        </pc:picChg>
        <pc:picChg chg="mod">
          <ac:chgData name="Rafah Hosn" userId="S::raaboulh@microsoft.com::4cefd71a-10cf-4ede-b048-8ef6108e06be" providerId="AD" clId="Web-{3C618352-D269-185B-4C71-9665369B54BC}" dt="2022-07-07T16:43:49.481" v="8"/>
          <ac:picMkLst>
            <pc:docMk/>
            <pc:sldMk cId="258127341" sldId="2145705674"/>
            <ac:picMk id="9" creationId="{9CD17FAE-A34B-3DC6-1C18-C3CDAECF21D8}"/>
          </ac:picMkLst>
        </pc:picChg>
        <pc:picChg chg="mod ord">
          <ac:chgData name="Rafah Hosn" userId="S::raaboulh@microsoft.com::4cefd71a-10cf-4ede-b048-8ef6108e06be" providerId="AD" clId="Web-{3C618352-D269-185B-4C71-9665369B54BC}" dt="2022-07-07T16:43:49.481" v="8"/>
          <ac:picMkLst>
            <pc:docMk/>
            <pc:sldMk cId="258127341" sldId="2145705674"/>
            <ac:picMk id="11" creationId="{CCA29C88-DA8C-C195-5A8C-B34E3F64C9FE}"/>
          </ac:picMkLst>
        </pc:picChg>
      </pc:sldChg>
    </pc:docChg>
  </pc:docChgLst>
  <pc:docChgLst>
    <pc:chgData name="Rafah Hosn" userId="4cefd71a-10cf-4ede-b048-8ef6108e06be" providerId="ADAL" clId="{F1EE8736-AB95-415E-9577-4C0634BF4834}"/>
    <pc:docChg chg="undo custSel addSld delSld modSld">
      <pc:chgData name="Rafah Hosn" userId="4cefd71a-10cf-4ede-b048-8ef6108e06be" providerId="ADAL" clId="{F1EE8736-AB95-415E-9577-4C0634BF4834}" dt="2022-07-07T15:06:33.433" v="366"/>
      <pc:docMkLst>
        <pc:docMk/>
      </pc:docMkLst>
      <pc:sldChg chg="addSp delSp modSp mod">
        <pc:chgData name="Rafah Hosn" userId="4cefd71a-10cf-4ede-b048-8ef6108e06be" providerId="ADAL" clId="{F1EE8736-AB95-415E-9577-4C0634BF4834}" dt="2022-07-07T14:57:15.299" v="340" actId="478"/>
        <pc:sldMkLst>
          <pc:docMk/>
          <pc:sldMk cId="1495048143" sldId="11047"/>
        </pc:sldMkLst>
        <pc:picChg chg="del">
          <ac:chgData name="Rafah Hosn" userId="4cefd71a-10cf-4ede-b048-8ef6108e06be" providerId="ADAL" clId="{F1EE8736-AB95-415E-9577-4C0634BF4834}" dt="2022-07-07T14:52:08.624" v="325" actId="478"/>
          <ac:picMkLst>
            <pc:docMk/>
            <pc:sldMk cId="1495048143" sldId="11047"/>
            <ac:picMk id="5" creationId="{C839C3DB-02D7-964C-FA67-727B4AD540CF}"/>
          </ac:picMkLst>
        </pc:picChg>
        <pc:picChg chg="add del mod">
          <ac:chgData name="Rafah Hosn" userId="4cefd71a-10cf-4ede-b048-8ef6108e06be" providerId="ADAL" clId="{F1EE8736-AB95-415E-9577-4C0634BF4834}" dt="2022-07-07T14:56:02.471" v="332" actId="478"/>
          <ac:picMkLst>
            <pc:docMk/>
            <pc:sldMk cId="1495048143" sldId="11047"/>
            <ac:picMk id="8" creationId="{2ADCD49F-14E5-2993-D6B0-BE93E54EDD9F}"/>
          </ac:picMkLst>
        </pc:picChg>
        <pc:picChg chg="add mod">
          <ac:chgData name="Rafah Hosn" userId="4cefd71a-10cf-4ede-b048-8ef6108e06be" providerId="ADAL" clId="{F1EE8736-AB95-415E-9577-4C0634BF4834}" dt="2022-07-07T14:56:19.124" v="336" actId="1076"/>
          <ac:picMkLst>
            <pc:docMk/>
            <pc:sldMk cId="1495048143" sldId="11047"/>
            <ac:picMk id="15" creationId="{7EB3EE36-9524-81A5-5B15-BB9DB0D844F1}"/>
          </ac:picMkLst>
        </pc:picChg>
        <pc:picChg chg="add del">
          <ac:chgData name="Rafah Hosn" userId="4cefd71a-10cf-4ede-b048-8ef6108e06be" providerId="ADAL" clId="{F1EE8736-AB95-415E-9577-4C0634BF4834}" dt="2022-07-07T14:57:15.299" v="340" actId="478"/>
          <ac:picMkLst>
            <pc:docMk/>
            <pc:sldMk cId="1495048143" sldId="11047"/>
            <ac:picMk id="20" creationId="{D549892D-EFF8-7D8A-D229-EDD6A39BFEE0}"/>
          </ac:picMkLst>
        </pc:picChg>
      </pc:sldChg>
      <pc:sldChg chg="addSp delSp modSp mod">
        <pc:chgData name="Rafah Hosn" userId="4cefd71a-10cf-4ede-b048-8ef6108e06be" providerId="ADAL" clId="{F1EE8736-AB95-415E-9577-4C0634BF4834}" dt="2022-07-07T14:56:31.543" v="339" actId="1076"/>
        <pc:sldMkLst>
          <pc:docMk/>
          <pc:sldMk cId="3912959944" sldId="2076137825"/>
        </pc:sldMkLst>
        <pc:picChg chg="del">
          <ac:chgData name="Rafah Hosn" userId="4cefd71a-10cf-4ede-b048-8ef6108e06be" providerId="ADAL" clId="{F1EE8736-AB95-415E-9577-4C0634BF4834}" dt="2022-07-07T14:52:04.121" v="324" actId="478"/>
          <ac:picMkLst>
            <pc:docMk/>
            <pc:sldMk cId="3912959944" sldId="2076137825"/>
            <ac:picMk id="5" creationId="{3690791F-E95C-A429-7A61-D1DD99C0846C}"/>
          </ac:picMkLst>
        </pc:picChg>
        <pc:picChg chg="add mod">
          <ac:chgData name="Rafah Hosn" userId="4cefd71a-10cf-4ede-b048-8ef6108e06be" providerId="ADAL" clId="{F1EE8736-AB95-415E-9577-4C0634BF4834}" dt="2022-07-07T14:56:31.543" v="339" actId="1076"/>
          <ac:picMkLst>
            <pc:docMk/>
            <pc:sldMk cId="3912959944" sldId="2076137825"/>
            <ac:picMk id="11" creationId="{B6C4D778-432D-B0F9-355D-CB79CDA83B13}"/>
          </ac:picMkLst>
        </pc:picChg>
      </pc:sldChg>
      <pc:sldChg chg="addSp modSp mod">
        <pc:chgData name="Rafah Hosn" userId="4cefd71a-10cf-4ede-b048-8ef6108e06be" providerId="ADAL" clId="{F1EE8736-AB95-415E-9577-4C0634BF4834}" dt="2022-07-07T14:49:41.831" v="248" actId="20577"/>
        <pc:sldMkLst>
          <pc:docMk/>
          <pc:sldMk cId="965346504" sldId="2145705663"/>
        </pc:sldMkLst>
        <pc:spChg chg="add mod ord">
          <ac:chgData name="Rafah Hosn" userId="4cefd71a-10cf-4ede-b048-8ef6108e06be" providerId="ADAL" clId="{F1EE8736-AB95-415E-9577-4C0634BF4834}" dt="2022-07-07T14:40:12.973" v="186" actId="207"/>
          <ac:spMkLst>
            <pc:docMk/>
            <pc:sldMk cId="965346504" sldId="2145705663"/>
            <ac:spMk id="3" creationId="{E64B4DFC-06E7-60EF-9250-87DC1DC9FE7D}"/>
          </ac:spMkLst>
        </pc:spChg>
        <pc:spChg chg="mod">
          <ac:chgData name="Rafah Hosn" userId="4cefd71a-10cf-4ede-b048-8ef6108e06be" providerId="ADAL" clId="{F1EE8736-AB95-415E-9577-4C0634BF4834}" dt="2022-07-07T14:49:41.831" v="248" actId="20577"/>
          <ac:spMkLst>
            <pc:docMk/>
            <pc:sldMk cId="965346504" sldId="2145705663"/>
            <ac:spMk id="4" creationId="{4FF736A5-455A-E934-D744-A022492F77E8}"/>
          </ac:spMkLst>
        </pc:spChg>
        <pc:spChg chg="mod">
          <ac:chgData name="Rafah Hosn" userId="4cefd71a-10cf-4ede-b048-8ef6108e06be" providerId="ADAL" clId="{F1EE8736-AB95-415E-9577-4C0634BF4834}" dt="2022-07-07T14:40:34.795" v="187" actId="207"/>
          <ac:spMkLst>
            <pc:docMk/>
            <pc:sldMk cId="965346504" sldId="2145705663"/>
            <ac:spMk id="17" creationId="{CF1029B3-C87D-1016-723F-98C248BCD203}"/>
          </ac:spMkLst>
        </pc:spChg>
        <pc:spChg chg="mod">
          <ac:chgData name="Rafah Hosn" userId="4cefd71a-10cf-4ede-b048-8ef6108e06be" providerId="ADAL" clId="{F1EE8736-AB95-415E-9577-4C0634BF4834}" dt="2022-07-07T14:40:39.677" v="188" actId="207"/>
          <ac:spMkLst>
            <pc:docMk/>
            <pc:sldMk cId="965346504" sldId="2145705663"/>
            <ac:spMk id="18" creationId="{FA4F7DC1-59E6-CB6F-7687-A29275AE76F2}"/>
          </ac:spMkLst>
        </pc:spChg>
        <pc:spChg chg="mod">
          <ac:chgData name="Rafah Hosn" userId="4cefd71a-10cf-4ede-b048-8ef6108e06be" providerId="ADAL" clId="{F1EE8736-AB95-415E-9577-4C0634BF4834}" dt="2022-07-07T14:41:05.348" v="190" actId="14100"/>
          <ac:spMkLst>
            <pc:docMk/>
            <pc:sldMk cId="965346504" sldId="2145705663"/>
            <ac:spMk id="29" creationId="{D1F7F378-AC24-A521-D3E5-6352A15864E4}"/>
          </ac:spMkLst>
        </pc:spChg>
        <pc:spChg chg="mod">
          <ac:chgData name="Rafah Hosn" userId="4cefd71a-10cf-4ede-b048-8ef6108e06be" providerId="ADAL" clId="{F1EE8736-AB95-415E-9577-4C0634BF4834}" dt="2022-07-07T14:41:00.407" v="189" actId="207"/>
          <ac:spMkLst>
            <pc:docMk/>
            <pc:sldMk cId="965346504" sldId="2145705663"/>
            <ac:spMk id="31" creationId="{BFEDA5F4-BE92-CCCB-CF4A-8E6D687EBB06}"/>
          </ac:spMkLst>
        </pc:spChg>
      </pc:sldChg>
      <pc:sldChg chg="addSp modSp del mod">
        <pc:chgData name="Rafah Hosn" userId="4cefd71a-10cf-4ede-b048-8ef6108e06be" providerId="ADAL" clId="{F1EE8736-AB95-415E-9577-4C0634BF4834}" dt="2022-07-07T14:51:18.797" v="323" actId="2696"/>
        <pc:sldMkLst>
          <pc:docMk/>
          <pc:sldMk cId="1804571419" sldId="2145705670"/>
        </pc:sldMkLst>
        <pc:spChg chg="mod">
          <ac:chgData name="Rafah Hosn" userId="4cefd71a-10cf-4ede-b048-8ef6108e06be" providerId="ADAL" clId="{F1EE8736-AB95-415E-9577-4C0634BF4834}" dt="2022-07-07T14:44:38.205" v="223" actId="1076"/>
          <ac:spMkLst>
            <pc:docMk/>
            <pc:sldMk cId="1804571419" sldId="2145705670"/>
            <ac:spMk id="2" creationId="{AFDCDDF8-CD8A-3D54-4787-2F85D5E18BD7}"/>
          </ac:spMkLst>
        </pc:spChg>
        <pc:spChg chg="add mod">
          <ac:chgData name="Rafah Hosn" userId="4cefd71a-10cf-4ede-b048-8ef6108e06be" providerId="ADAL" clId="{F1EE8736-AB95-415E-9577-4C0634BF4834}" dt="2022-07-07T14:44:53.467" v="225" actId="1076"/>
          <ac:spMkLst>
            <pc:docMk/>
            <pc:sldMk cId="1804571419" sldId="2145705670"/>
            <ac:spMk id="8" creationId="{249B4A89-E24B-B797-405F-16F3081C36F4}"/>
          </ac:spMkLst>
        </pc:spChg>
      </pc:sldChg>
      <pc:sldChg chg="addSp delSp modSp add mod setBg">
        <pc:chgData name="Rafah Hosn" userId="4cefd71a-10cf-4ede-b048-8ef6108e06be" providerId="ADAL" clId="{F1EE8736-AB95-415E-9577-4C0634BF4834}" dt="2022-07-07T14:51:08.672" v="322" actId="1076"/>
        <pc:sldMkLst>
          <pc:docMk/>
          <pc:sldMk cId="258127341" sldId="2145705674"/>
        </pc:sldMkLst>
        <pc:spChg chg="mod">
          <ac:chgData name="Rafah Hosn" userId="4cefd71a-10cf-4ede-b048-8ef6108e06be" providerId="ADAL" clId="{F1EE8736-AB95-415E-9577-4C0634BF4834}" dt="2022-07-07T14:47:06.593" v="229" actId="26606"/>
          <ac:spMkLst>
            <pc:docMk/>
            <pc:sldMk cId="258127341" sldId="2145705674"/>
            <ac:spMk id="2" creationId="{64ABEF9A-97D1-1FBA-36B9-0893BDF718A0}"/>
          </ac:spMkLst>
        </pc:spChg>
        <pc:spChg chg="mod">
          <ac:chgData name="Rafah Hosn" userId="4cefd71a-10cf-4ede-b048-8ef6108e06be" providerId="ADAL" clId="{F1EE8736-AB95-415E-9577-4C0634BF4834}" dt="2022-07-07T14:51:08.672" v="322" actId="1076"/>
          <ac:spMkLst>
            <pc:docMk/>
            <pc:sldMk cId="258127341" sldId="2145705674"/>
            <ac:spMk id="13" creationId="{8F09C3BC-0A91-D53A-C917-E97B2994E498}"/>
          </ac:spMkLst>
        </pc:spChg>
        <pc:spChg chg="add del">
          <ac:chgData name="Rafah Hosn" userId="4cefd71a-10cf-4ede-b048-8ef6108e06be" providerId="ADAL" clId="{F1EE8736-AB95-415E-9577-4C0634BF4834}" dt="2022-07-07T14:47:06.576" v="228" actId="26606"/>
          <ac:spMkLst>
            <pc:docMk/>
            <pc:sldMk cId="258127341" sldId="2145705674"/>
            <ac:spMk id="18" creationId="{82184FF4-7029-4ED7-813A-192E60608764}"/>
          </ac:spMkLst>
        </pc:spChg>
        <pc:spChg chg="add del">
          <ac:chgData name="Rafah Hosn" userId="4cefd71a-10cf-4ede-b048-8ef6108e06be" providerId="ADAL" clId="{F1EE8736-AB95-415E-9577-4C0634BF4834}" dt="2022-07-07T14:47:06.576" v="228" actId="26606"/>
          <ac:spMkLst>
            <pc:docMk/>
            <pc:sldMk cId="258127341" sldId="2145705674"/>
            <ac:spMk id="20" creationId="{AAA7AB09-557C-41AD-9113-FF9F68FA1035}"/>
          </ac:spMkLst>
        </pc:spChg>
        <pc:spChg chg="add del">
          <ac:chgData name="Rafah Hosn" userId="4cefd71a-10cf-4ede-b048-8ef6108e06be" providerId="ADAL" clId="{F1EE8736-AB95-415E-9577-4C0634BF4834}" dt="2022-07-07T14:47:06.576" v="228" actId="26606"/>
          <ac:spMkLst>
            <pc:docMk/>
            <pc:sldMk cId="258127341" sldId="2145705674"/>
            <ac:spMk id="22" creationId="{EF99ECAA-1F11-4937-BBA6-51935AB44C9D}"/>
          </ac:spMkLst>
        </pc:spChg>
        <pc:spChg chg="add del">
          <ac:chgData name="Rafah Hosn" userId="4cefd71a-10cf-4ede-b048-8ef6108e06be" providerId="ADAL" clId="{F1EE8736-AB95-415E-9577-4C0634BF4834}" dt="2022-07-07T14:47:06.576" v="228" actId="26606"/>
          <ac:spMkLst>
            <pc:docMk/>
            <pc:sldMk cId="258127341" sldId="2145705674"/>
            <ac:spMk id="30" creationId="{1DB043B4-68C6-45B9-82AC-A5800EADB8DB}"/>
          </ac:spMkLst>
        </pc:spChg>
        <pc:spChg chg="add del">
          <ac:chgData name="Rafah Hosn" userId="4cefd71a-10cf-4ede-b048-8ef6108e06be" providerId="ADAL" clId="{F1EE8736-AB95-415E-9577-4C0634BF4834}" dt="2022-07-07T14:47:06.576" v="228" actId="26606"/>
          <ac:spMkLst>
            <pc:docMk/>
            <pc:sldMk cId="258127341" sldId="2145705674"/>
            <ac:spMk id="32" creationId="{F848EB62-6DA3-4CE8-9228-A55DBDD16BB0}"/>
          </ac:spMkLst>
        </pc:spChg>
        <pc:spChg chg="add del">
          <ac:chgData name="Rafah Hosn" userId="4cefd71a-10cf-4ede-b048-8ef6108e06be" providerId="ADAL" clId="{F1EE8736-AB95-415E-9577-4C0634BF4834}" dt="2022-07-07T14:47:06.576" v="228" actId="26606"/>
          <ac:spMkLst>
            <pc:docMk/>
            <pc:sldMk cId="258127341" sldId="2145705674"/>
            <ac:spMk id="34" creationId="{2A0C3E4A-B089-458B-AFCE-988DAFDD5B05}"/>
          </ac:spMkLst>
        </pc:spChg>
        <pc:spChg chg="add">
          <ac:chgData name="Rafah Hosn" userId="4cefd71a-10cf-4ede-b048-8ef6108e06be" providerId="ADAL" clId="{F1EE8736-AB95-415E-9577-4C0634BF4834}" dt="2022-07-07T14:47:06.593" v="229" actId="26606"/>
          <ac:spMkLst>
            <pc:docMk/>
            <pc:sldMk cId="258127341" sldId="2145705674"/>
            <ac:spMk id="36" creationId="{82184FF4-7029-4ED7-813A-192E60608764}"/>
          </ac:spMkLst>
        </pc:spChg>
        <pc:spChg chg="add">
          <ac:chgData name="Rafah Hosn" userId="4cefd71a-10cf-4ede-b048-8ef6108e06be" providerId="ADAL" clId="{F1EE8736-AB95-415E-9577-4C0634BF4834}" dt="2022-07-07T14:47:06.593" v="229" actId="26606"/>
          <ac:spMkLst>
            <pc:docMk/>
            <pc:sldMk cId="258127341" sldId="2145705674"/>
            <ac:spMk id="37" creationId="{AAA7AB09-557C-41AD-9113-FF9F68FA1035}"/>
          </ac:spMkLst>
        </pc:spChg>
        <pc:spChg chg="add">
          <ac:chgData name="Rafah Hosn" userId="4cefd71a-10cf-4ede-b048-8ef6108e06be" providerId="ADAL" clId="{F1EE8736-AB95-415E-9577-4C0634BF4834}" dt="2022-07-07T14:47:06.593" v="229" actId="26606"/>
          <ac:spMkLst>
            <pc:docMk/>
            <pc:sldMk cId="258127341" sldId="2145705674"/>
            <ac:spMk id="38" creationId="{EF99ECAA-1F11-4937-BBA6-51935AB44C9D}"/>
          </ac:spMkLst>
        </pc:spChg>
        <pc:spChg chg="add">
          <ac:chgData name="Rafah Hosn" userId="4cefd71a-10cf-4ede-b048-8ef6108e06be" providerId="ADAL" clId="{F1EE8736-AB95-415E-9577-4C0634BF4834}" dt="2022-07-07T14:47:06.593" v="229" actId="26606"/>
          <ac:spMkLst>
            <pc:docMk/>
            <pc:sldMk cId="258127341" sldId="2145705674"/>
            <ac:spMk id="44" creationId="{1DB043B4-68C6-45B9-82AC-A5800EADB8DB}"/>
          </ac:spMkLst>
        </pc:spChg>
        <pc:grpChg chg="add del">
          <ac:chgData name="Rafah Hosn" userId="4cefd71a-10cf-4ede-b048-8ef6108e06be" providerId="ADAL" clId="{F1EE8736-AB95-415E-9577-4C0634BF4834}" dt="2022-07-07T14:47:06.576" v="228" actId="26606"/>
          <ac:grpSpMkLst>
            <pc:docMk/>
            <pc:sldMk cId="258127341" sldId="2145705674"/>
            <ac:grpSpMk id="24" creationId="{79DE9FAB-6BBA-4CFE-B67D-77B47F01ECA4}"/>
          </ac:grpSpMkLst>
        </pc:grpChg>
        <pc:grpChg chg="add">
          <ac:chgData name="Rafah Hosn" userId="4cefd71a-10cf-4ede-b048-8ef6108e06be" providerId="ADAL" clId="{F1EE8736-AB95-415E-9577-4C0634BF4834}" dt="2022-07-07T14:47:06.593" v="229" actId="26606"/>
          <ac:grpSpMkLst>
            <pc:docMk/>
            <pc:sldMk cId="258127341" sldId="2145705674"/>
            <ac:grpSpMk id="39" creationId="{79DE9FAB-6BBA-4CFE-B67D-77B47F01ECA4}"/>
          </ac:grpSpMkLst>
        </pc:grpChg>
        <pc:picChg chg="mod">
          <ac:chgData name="Rafah Hosn" userId="4cefd71a-10cf-4ede-b048-8ef6108e06be" providerId="ADAL" clId="{F1EE8736-AB95-415E-9577-4C0634BF4834}" dt="2022-07-07T14:50:12.370" v="251" actId="14100"/>
          <ac:picMkLst>
            <pc:docMk/>
            <pc:sldMk cId="258127341" sldId="2145705674"/>
            <ac:picMk id="5" creationId="{87CA4EA5-87BF-B258-F90B-81985CE46DF4}"/>
          </ac:picMkLst>
        </pc:picChg>
        <pc:picChg chg="mod ord">
          <ac:chgData name="Rafah Hosn" userId="4cefd71a-10cf-4ede-b048-8ef6108e06be" providerId="ADAL" clId="{F1EE8736-AB95-415E-9577-4C0634BF4834}" dt="2022-07-07T14:49:17.933" v="233" actId="27614"/>
          <ac:picMkLst>
            <pc:docMk/>
            <pc:sldMk cId="258127341" sldId="2145705674"/>
            <ac:picMk id="7" creationId="{B3D3B7EF-4FE0-68A6-3DF8-7AD1EBD49F7A}"/>
          </ac:picMkLst>
        </pc:picChg>
        <pc:picChg chg="mod ord">
          <ac:chgData name="Rafah Hosn" userId="4cefd71a-10cf-4ede-b048-8ef6108e06be" providerId="ADAL" clId="{F1EE8736-AB95-415E-9577-4C0634BF4834}" dt="2022-07-07T14:49:17.933" v="232" actId="27614"/>
          <ac:picMkLst>
            <pc:docMk/>
            <pc:sldMk cId="258127341" sldId="2145705674"/>
            <ac:picMk id="9" creationId="{9CD17FAE-A34B-3DC6-1C18-C3CDAECF21D8}"/>
          </ac:picMkLst>
        </pc:picChg>
        <pc:picChg chg="mod ord">
          <ac:chgData name="Rafah Hosn" userId="4cefd71a-10cf-4ede-b048-8ef6108e06be" providerId="ADAL" clId="{F1EE8736-AB95-415E-9577-4C0634BF4834}" dt="2022-07-07T14:49:17.773" v="231" actId="27614"/>
          <ac:picMkLst>
            <pc:docMk/>
            <pc:sldMk cId="258127341" sldId="2145705674"/>
            <ac:picMk id="11" creationId="{CCA29C88-DA8C-C195-5A8C-B34E3F64C9FE}"/>
          </ac:picMkLst>
        </pc:picChg>
      </pc:sldChg>
      <pc:sldChg chg="addCm">
        <pc:chgData name="Rafah Hosn" userId="4cefd71a-10cf-4ede-b048-8ef6108e06be" providerId="ADAL" clId="{F1EE8736-AB95-415E-9577-4C0634BF4834}" dt="2022-07-07T15:06:33.433" v="366"/>
        <pc:sldMkLst>
          <pc:docMk/>
          <pc:sldMk cId="2246293959" sldId="2145706647"/>
        </pc:sldMkLst>
      </pc:sldChg>
      <pc:sldChg chg="modSp mod">
        <pc:chgData name="Rafah Hosn" userId="4cefd71a-10cf-4ede-b048-8ef6108e06be" providerId="ADAL" clId="{F1EE8736-AB95-415E-9577-4C0634BF4834}" dt="2022-07-07T14:59:38.139" v="364" actId="20577"/>
        <pc:sldMkLst>
          <pc:docMk/>
          <pc:sldMk cId="2212290639" sldId="2145706648"/>
        </pc:sldMkLst>
        <pc:spChg chg="mod">
          <ac:chgData name="Rafah Hosn" userId="4cefd71a-10cf-4ede-b048-8ef6108e06be" providerId="ADAL" clId="{F1EE8736-AB95-415E-9577-4C0634BF4834}" dt="2022-07-07T14:59:38.139" v="364" actId="20577"/>
          <ac:spMkLst>
            <pc:docMk/>
            <pc:sldMk cId="2212290639" sldId="2145706648"/>
            <ac:spMk id="2" creationId="{96FC94B8-27AF-4273-8404-F752C2E929CA}"/>
          </ac:spMkLst>
        </pc:spChg>
      </pc:sldChg>
      <pc:sldChg chg="addSp delSp modSp new mod setBg modAnim">
        <pc:chgData name="Rafah Hosn" userId="4cefd71a-10cf-4ede-b048-8ef6108e06be" providerId="ADAL" clId="{F1EE8736-AB95-415E-9577-4C0634BF4834}" dt="2022-07-07T14:43:20.540" v="220"/>
        <pc:sldMkLst>
          <pc:docMk/>
          <pc:sldMk cId="261714582" sldId="2145706649"/>
        </pc:sldMkLst>
        <pc:spChg chg="mod">
          <ac:chgData name="Rafah Hosn" userId="4cefd71a-10cf-4ede-b048-8ef6108e06be" providerId="ADAL" clId="{F1EE8736-AB95-415E-9577-4C0634BF4834}" dt="2022-07-07T14:42:05.490" v="207" actId="20577"/>
          <ac:spMkLst>
            <pc:docMk/>
            <pc:sldMk cId="261714582" sldId="2145706649"/>
            <ac:spMk id="2" creationId="{245FD8A2-E80B-B683-A268-9667A644D008}"/>
          </ac:spMkLst>
        </pc:spChg>
        <pc:spChg chg="del mod ord">
          <ac:chgData name="Rafah Hosn" userId="4cefd71a-10cf-4ede-b048-8ef6108e06be" providerId="ADAL" clId="{F1EE8736-AB95-415E-9577-4C0634BF4834}" dt="2022-07-07T14:36:44.749" v="114" actId="478"/>
          <ac:spMkLst>
            <pc:docMk/>
            <pc:sldMk cId="261714582" sldId="2145706649"/>
            <ac:spMk id="3" creationId="{532587DF-B896-4D83-5D7C-C18080CA5E0F}"/>
          </ac:spMkLst>
        </pc:spChg>
        <pc:spChg chg="add mod ord">
          <ac:chgData name="Rafah Hosn" userId="4cefd71a-10cf-4ede-b048-8ef6108e06be" providerId="ADAL" clId="{F1EE8736-AB95-415E-9577-4C0634BF4834}" dt="2022-07-07T14:43:11.786" v="219" actId="14100"/>
          <ac:spMkLst>
            <pc:docMk/>
            <pc:sldMk cId="261714582" sldId="2145706649"/>
            <ac:spMk id="4" creationId="{142C6411-8DD3-EC56-6538-966D669A034E}"/>
          </ac:spMkLst>
        </pc:spChg>
        <pc:spChg chg="mod">
          <ac:chgData name="Rafah Hosn" userId="4cefd71a-10cf-4ede-b048-8ef6108e06be" providerId="ADAL" clId="{F1EE8736-AB95-415E-9577-4C0634BF4834}" dt="2022-07-07T14:37:16.219" v="122" actId="255"/>
          <ac:spMkLst>
            <pc:docMk/>
            <pc:sldMk cId="261714582" sldId="2145706649"/>
            <ac:spMk id="23" creationId="{D6BD0051-E82F-52DF-7873-3505D4840123}"/>
          </ac:spMkLst>
        </pc:spChg>
        <pc:spChg chg="mod">
          <ac:chgData name="Rafah Hosn" userId="4cefd71a-10cf-4ede-b048-8ef6108e06be" providerId="ADAL" clId="{F1EE8736-AB95-415E-9577-4C0634BF4834}" dt="2022-07-07T14:37:16.219" v="122" actId="255"/>
          <ac:spMkLst>
            <pc:docMk/>
            <pc:sldMk cId="261714582" sldId="2145706649"/>
            <ac:spMk id="24" creationId="{835E172D-B580-5861-021E-48768BA86C84}"/>
          </ac:spMkLst>
        </pc:spChg>
        <pc:spChg chg="mod">
          <ac:chgData name="Rafah Hosn" userId="4cefd71a-10cf-4ede-b048-8ef6108e06be" providerId="ADAL" clId="{F1EE8736-AB95-415E-9577-4C0634BF4834}" dt="2022-07-07T14:37:16.219" v="122" actId="255"/>
          <ac:spMkLst>
            <pc:docMk/>
            <pc:sldMk cId="261714582" sldId="2145706649"/>
            <ac:spMk id="28" creationId="{A8A1B98A-3CCC-B259-ACAA-10F72DAEC41A}"/>
          </ac:spMkLst>
        </pc:spChg>
        <pc:spChg chg="mod">
          <ac:chgData name="Rafah Hosn" userId="4cefd71a-10cf-4ede-b048-8ef6108e06be" providerId="ADAL" clId="{F1EE8736-AB95-415E-9577-4C0634BF4834}" dt="2022-07-07T14:37:16.219" v="122" actId="255"/>
          <ac:spMkLst>
            <pc:docMk/>
            <pc:sldMk cId="261714582" sldId="2145706649"/>
            <ac:spMk id="29" creationId="{9BBBF366-803A-F20E-C65E-3D0EA97B4BB3}"/>
          </ac:spMkLst>
        </pc:spChg>
        <pc:spChg chg="mod">
          <ac:chgData name="Rafah Hosn" userId="4cefd71a-10cf-4ede-b048-8ef6108e06be" providerId="ADAL" clId="{F1EE8736-AB95-415E-9577-4C0634BF4834}" dt="2022-07-07T14:37:16.219" v="122" actId="255"/>
          <ac:spMkLst>
            <pc:docMk/>
            <pc:sldMk cId="261714582" sldId="2145706649"/>
            <ac:spMk id="30" creationId="{DADD1AAA-D8B3-2ABC-E402-819AD1D8016D}"/>
          </ac:spMkLst>
        </pc:spChg>
        <pc:spChg chg="mod">
          <ac:chgData name="Rafah Hosn" userId="4cefd71a-10cf-4ede-b048-8ef6108e06be" providerId="ADAL" clId="{F1EE8736-AB95-415E-9577-4C0634BF4834}" dt="2022-07-07T14:37:16.219" v="122" actId="255"/>
          <ac:spMkLst>
            <pc:docMk/>
            <pc:sldMk cId="261714582" sldId="2145706649"/>
            <ac:spMk id="31" creationId="{C6CB5DEC-B122-8838-771E-2A129CC51E85}"/>
          </ac:spMkLst>
        </pc:spChg>
        <pc:spChg chg="mod">
          <ac:chgData name="Rafah Hosn" userId="4cefd71a-10cf-4ede-b048-8ef6108e06be" providerId="ADAL" clId="{F1EE8736-AB95-415E-9577-4C0634BF4834}" dt="2022-07-07T14:37:16.219" v="122" actId="255"/>
          <ac:spMkLst>
            <pc:docMk/>
            <pc:sldMk cId="261714582" sldId="2145706649"/>
            <ac:spMk id="33" creationId="{3A722509-C400-FEE5-EC3D-6AD3FEE84123}"/>
          </ac:spMkLst>
        </pc:spChg>
        <pc:spChg chg="mod">
          <ac:chgData name="Rafah Hosn" userId="4cefd71a-10cf-4ede-b048-8ef6108e06be" providerId="ADAL" clId="{F1EE8736-AB95-415E-9577-4C0634BF4834}" dt="2022-07-07T14:37:16.219" v="122" actId="255"/>
          <ac:spMkLst>
            <pc:docMk/>
            <pc:sldMk cId="261714582" sldId="2145706649"/>
            <ac:spMk id="34" creationId="{4883D20F-1BCF-502F-FC5B-83C5AF674ADE}"/>
          </ac:spMkLst>
        </pc:spChg>
        <pc:spChg chg="mod">
          <ac:chgData name="Rafah Hosn" userId="4cefd71a-10cf-4ede-b048-8ef6108e06be" providerId="ADAL" clId="{F1EE8736-AB95-415E-9577-4C0634BF4834}" dt="2022-07-07T14:37:16.219" v="122" actId="255"/>
          <ac:spMkLst>
            <pc:docMk/>
            <pc:sldMk cId="261714582" sldId="2145706649"/>
            <ac:spMk id="37" creationId="{A9259813-B347-E852-9221-1967D254914B}"/>
          </ac:spMkLst>
        </pc:spChg>
        <pc:spChg chg="mod">
          <ac:chgData name="Rafah Hosn" userId="4cefd71a-10cf-4ede-b048-8ef6108e06be" providerId="ADAL" clId="{F1EE8736-AB95-415E-9577-4C0634BF4834}" dt="2022-07-07T14:37:16.219" v="122" actId="255"/>
          <ac:spMkLst>
            <pc:docMk/>
            <pc:sldMk cId="261714582" sldId="2145706649"/>
            <ac:spMk id="40" creationId="{CFBDF52E-264F-2FE3-3989-B8780F63D45D}"/>
          </ac:spMkLst>
        </pc:spChg>
        <pc:spChg chg="mod">
          <ac:chgData name="Rafah Hosn" userId="4cefd71a-10cf-4ede-b048-8ef6108e06be" providerId="ADAL" clId="{F1EE8736-AB95-415E-9577-4C0634BF4834}" dt="2022-07-07T14:37:16.219" v="122" actId="255"/>
          <ac:spMkLst>
            <pc:docMk/>
            <pc:sldMk cId="261714582" sldId="2145706649"/>
            <ac:spMk id="41" creationId="{D44A7A07-E715-DBF4-D475-0354FDD1237F}"/>
          </ac:spMkLst>
        </pc:spChg>
        <pc:spChg chg="mod">
          <ac:chgData name="Rafah Hosn" userId="4cefd71a-10cf-4ede-b048-8ef6108e06be" providerId="ADAL" clId="{F1EE8736-AB95-415E-9577-4C0634BF4834}" dt="2022-07-07T14:37:16.219" v="122" actId="255"/>
          <ac:spMkLst>
            <pc:docMk/>
            <pc:sldMk cId="261714582" sldId="2145706649"/>
            <ac:spMk id="43" creationId="{CA26E31D-6785-253B-FAC9-F223044513C0}"/>
          </ac:spMkLst>
        </pc:spChg>
        <pc:spChg chg="mod">
          <ac:chgData name="Rafah Hosn" userId="4cefd71a-10cf-4ede-b048-8ef6108e06be" providerId="ADAL" clId="{F1EE8736-AB95-415E-9577-4C0634BF4834}" dt="2022-07-07T14:37:16.219" v="122" actId="255"/>
          <ac:spMkLst>
            <pc:docMk/>
            <pc:sldMk cId="261714582" sldId="2145706649"/>
            <ac:spMk id="44" creationId="{98E6C9D9-14F6-0A49-D83D-2E3E69531D76}"/>
          </ac:spMkLst>
        </pc:spChg>
        <pc:spChg chg="mod">
          <ac:chgData name="Rafah Hosn" userId="4cefd71a-10cf-4ede-b048-8ef6108e06be" providerId="ADAL" clId="{F1EE8736-AB95-415E-9577-4C0634BF4834}" dt="2022-07-07T14:37:16.219" v="122" actId="255"/>
          <ac:spMkLst>
            <pc:docMk/>
            <pc:sldMk cId="261714582" sldId="2145706649"/>
            <ac:spMk id="45" creationId="{43486981-653A-EFFB-867C-365AE8DAD867}"/>
          </ac:spMkLst>
        </pc:spChg>
        <pc:spChg chg="mod">
          <ac:chgData name="Rafah Hosn" userId="4cefd71a-10cf-4ede-b048-8ef6108e06be" providerId="ADAL" clId="{F1EE8736-AB95-415E-9577-4C0634BF4834}" dt="2022-07-07T14:37:16.219" v="122" actId="255"/>
          <ac:spMkLst>
            <pc:docMk/>
            <pc:sldMk cId="261714582" sldId="2145706649"/>
            <ac:spMk id="48" creationId="{82A406E1-3D62-9D7C-EBE2-0316286E6D7B}"/>
          </ac:spMkLst>
        </pc:spChg>
        <pc:spChg chg="mod">
          <ac:chgData name="Rafah Hosn" userId="4cefd71a-10cf-4ede-b048-8ef6108e06be" providerId="ADAL" clId="{F1EE8736-AB95-415E-9577-4C0634BF4834}" dt="2022-07-07T14:37:16.219" v="122" actId="255"/>
          <ac:spMkLst>
            <pc:docMk/>
            <pc:sldMk cId="261714582" sldId="2145706649"/>
            <ac:spMk id="50" creationId="{3F85E9FD-F858-BE16-7C87-07B9D7552CFA}"/>
          </ac:spMkLst>
        </pc:spChg>
        <pc:spChg chg="mod">
          <ac:chgData name="Rafah Hosn" userId="4cefd71a-10cf-4ede-b048-8ef6108e06be" providerId="ADAL" clId="{F1EE8736-AB95-415E-9577-4C0634BF4834}" dt="2022-07-07T14:37:16.219" v="122" actId="255"/>
          <ac:spMkLst>
            <pc:docMk/>
            <pc:sldMk cId="261714582" sldId="2145706649"/>
            <ac:spMk id="53" creationId="{DF9BDAF2-8DB3-EAD8-8302-2C00837C2FC0}"/>
          </ac:spMkLst>
        </pc:spChg>
        <pc:spChg chg="mod">
          <ac:chgData name="Rafah Hosn" userId="4cefd71a-10cf-4ede-b048-8ef6108e06be" providerId="ADAL" clId="{F1EE8736-AB95-415E-9577-4C0634BF4834}" dt="2022-07-07T14:37:16.219" v="122" actId="255"/>
          <ac:spMkLst>
            <pc:docMk/>
            <pc:sldMk cId="261714582" sldId="2145706649"/>
            <ac:spMk id="54" creationId="{2A067DB8-07B1-171A-1B74-E0D901347421}"/>
          </ac:spMkLst>
        </pc:spChg>
        <pc:spChg chg="mod">
          <ac:chgData name="Rafah Hosn" userId="4cefd71a-10cf-4ede-b048-8ef6108e06be" providerId="ADAL" clId="{F1EE8736-AB95-415E-9577-4C0634BF4834}" dt="2022-07-07T14:37:16.219" v="122" actId="255"/>
          <ac:spMkLst>
            <pc:docMk/>
            <pc:sldMk cId="261714582" sldId="2145706649"/>
            <ac:spMk id="55" creationId="{4238175B-581A-60A3-C13B-864E278C82FF}"/>
          </ac:spMkLst>
        </pc:spChg>
        <pc:spChg chg="add del">
          <ac:chgData name="Rafah Hosn" userId="4cefd71a-10cf-4ede-b048-8ef6108e06be" providerId="ADAL" clId="{F1EE8736-AB95-415E-9577-4C0634BF4834}" dt="2022-07-07T14:35:34.644" v="106" actId="26606"/>
          <ac:spMkLst>
            <pc:docMk/>
            <pc:sldMk cId="261714582" sldId="2145706649"/>
            <ac:spMk id="1037" creationId="{A5931BE0-4B93-4D6C-878E-ACC59D6B4587}"/>
          </ac:spMkLst>
        </pc:spChg>
        <pc:spChg chg="add del">
          <ac:chgData name="Rafah Hosn" userId="4cefd71a-10cf-4ede-b048-8ef6108e06be" providerId="ADAL" clId="{F1EE8736-AB95-415E-9577-4C0634BF4834}" dt="2022-07-07T14:35:34.644" v="106" actId="26606"/>
          <ac:spMkLst>
            <pc:docMk/>
            <pc:sldMk cId="261714582" sldId="2145706649"/>
            <ac:spMk id="1044" creationId="{D166A8AB-8924-421C-BCED-B54DBC4054E0}"/>
          </ac:spMkLst>
        </pc:spChg>
        <pc:spChg chg="add">
          <ac:chgData name="Rafah Hosn" userId="4cefd71a-10cf-4ede-b048-8ef6108e06be" providerId="ADAL" clId="{F1EE8736-AB95-415E-9577-4C0634BF4834}" dt="2022-07-07T14:35:34.644" v="106" actId="26606"/>
          <ac:spMkLst>
            <pc:docMk/>
            <pc:sldMk cId="261714582" sldId="2145706649"/>
            <ac:spMk id="1055" creationId="{A5931BE0-4B93-4D6C-878E-ACC59D6B4587}"/>
          </ac:spMkLst>
        </pc:spChg>
        <pc:grpChg chg="add del mod">
          <ac:chgData name="Rafah Hosn" userId="4cefd71a-10cf-4ede-b048-8ef6108e06be" providerId="ADAL" clId="{F1EE8736-AB95-415E-9577-4C0634BF4834}" dt="2022-07-07T14:37:54.498" v="125" actId="478"/>
          <ac:grpSpMkLst>
            <pc:docMk/>
            <pc:sldMk cId="261714582" sldId="2145706649"/>
            <ac:grpSpMk id="22" creationId="{88504BED-E286-3FCB-465C-80B0C53275B1}"/>
          </ac:grpSpMkLst>
        </pc:grpChg>
        <pc:grpChg chg="add del">
          <ac:chgData name="Rafah Hosn" userId="4cefd71a-10cf-4ede-b048-8ef6108e06be" providerId="ADAL" clId="{F1EE8736-AB95-415E-9577-4C0634BF4834}" dt="2022-07-07T14:35:34.644" v="106" actId="26606"/>
          <ac:grpSpMkLst>
            <pc:docMk/>
            <pc:sldMk cId="261714582" sldId="2145706649"/>
            <ac:grpSpMk id="1031" creationId="{3BDBC526-6DCD-4FF6-8395-D8C22E46E527}"/>
          </ac:grpSpMkLst>
        </pc:grpChg>
        <pc:grpChg chg="add del">
          <ac:chgData name="Rafah Hosn" userId="4cefd71a-10cf-4ede-b048-8ef6108e06be" providerId="ADAL" clId="{F1EE8736-AB95-415E-9577-4C0634BF4834}" dt="2022-07-07T14:35:34.644" v="106" actId="26606"/>
          <ac:grpSpMkLst>
            <pc:docMk/>
            <pc:sldMk cId="261714582" sldId="2145706649"/>
            <ac:grpSpMk id="1039" creationId="{9F2D4ED5-DC78-4C88-97AA-483206C53E90}"/>
          </ac:grpSpMkLst>
        </pc:grpChg>
        <pc:grpChg chg="add">
          <ac:chgData name="Rafah Hosn" userId="4cefd71a-10cf-4ede-b048-8ef6108e06be" providerId="ADAL" clId="{F1EE8736-AB95-415E-9577-4C0634BF4834}" dt="2022-07-07T14:35:34.644" v="106" actId="26606"/>
          <ac:grpSpMkLst>
            <pc:docMk/>
            <pc:sldMk cId="261714582" sldId="2145706649"/>
            <ac:grpSpMk id="1049" creationId="{3BDBC526-6DCD-4FF6-8395-D8C22E46E527}"/>
          </ac:grpSpMkLst>
        </pc:grpChg>
        <pc:picChg chg="mod">
          <ac:chgData name="Rafah Hosn" userId="4cefd71a-10cf-4ede-b048-8ef6108e06be" providerId="ADAL" clId="{F1EE8736-AB95-415E-9577-4C0634BF4834}" dt="2022-07-07T14:36:34.670" v="112"/>
          <ac:picMkLst>
            <pc:docMk/>
            <pc:sldMk cId="261714582" sldId="2145706649"/>
            <ac:picMk id="56" creationId="{E773E06A-3B80-56CB-986D-DE617D685788}"/>
          </ac:picMkLst>
        </pc:picChg>
        <pc:picChg chg="add mod">
          <ac:chgData name="Rafah Hosn" userId="4cefd71a-10cf-4ede-b048-8ef6108e06be" providerId="ADAL" clId="{F1EE8736-AB95-415E-9577-4C0634BF4834}" dt="2022-07-07T14:38:59.424" v="179" actId="14100"/>
          <ac:picMkLst>
            <pc:docMk/>
            <pc:sldMk cId="261714582" sldId="2145706649"/>
            <ac:picMk id="1026" creationId="{65381CE6-3752-0542-9EDA-41371C48B241}"/>
          </ac:picMkLst>
        </pc:picChg>
        <pc:cxnChg chg="mod">
          <ac:chgData name="Rafah Hosn" userId="4cefd71a-10cf-4ede-b048-8ef6108e06be" providerId="ADAL" clId="{F1EE8736-AB95-415E-9577-4C0634BF4834}" dt="2022-07-07T14:37:54.498" v="125" actId="478"/>
          <ac:cxnSpMkLst>
            <pc:docMk/>
            <pc:sldMk cId="261714582" sldId="2145706649"/>
            <ac:cxnSpMk id="25" creationId="{FD10F731-C4BF-12E0-B85F-DB6C9AB558A9}"/>
          </ac:cxnSpMkLst>
        </pc:cxnChg>
        <pc:cxnChg chg="mod">
          <ac:chgData name="Rafah Hosn" userId="4cefd71a-10cf-4ede-b048-8ef6108e06be" providerId="ADAL" clId="{F1EE8736-AB95-415E-9577-4C0634BF4834}" dt="2022-07-07T14:37:54.498" v="125" actId="478"/>
          <ac:cxnSpMkLst>
            <pc:docMk/>
            <pc:sldMk cId="261714582" sldId="2145706649"/>
            <ac:cxnSpMk id="26" creationId="{FCE374EC-FCA7-F0E9-6B7A-783201087F1F}"/>
          </ac:cxnSpMkLst>
        </pc:cxnChg>
        <pc:cxnChg chg="mod">
          <ac:chgData name="Rafah Hosn" userId="4cefd71a-10cf-4ede-b048-8ef6108e06be" providerId="ADAL" clId="{F1EE8736-AB95-415E-9577-4C0634BF4834}" dt="2022-07-07T14:37:54.498" v="125" actId="478"/>
          <ac:cxnSpMkLst>
            <pc:docMk/>
            <pc:sldMk cId="261714582" sldId="2145706649"/>
            <ac:cxnSpMk id="27" creationId="{3F276F87-12A9-938D-805F-D86697A70983}"/>
          </ac:cxnSpMkLst>
        </pc:cxnChg>
        <pc:cxnChg chg="mod">
          <ac:chgData name="Rafah Hosn" userId="4cefd71a-10cf-4ede-b048-8ef6108e06be" providerId="ADAL" clId="{F1EE8736-AB95-415E-9577-4C0634BF4834}" dt="2022-07-07T14:37:54.498" v="125" actId="478"/>
          <ac:cxnSpMkLst>
            <pc:docMk/>
            <pc:sldMk cId="261714582" sldId="2145706649"/>
            <ac:cxnSpMk id="32" creationId="{51F9106D-E13C-0380-3F83-5171E42F5EAF}"/>
          </ac:cxnSpMkLst>
        </pc:cxnChg>
        <pc:cxnChg chg="mod">
          <ac:chgData name="Rafah Hosn" userId="4cefd71a-10cf-4ede-b048-8ef6108e06be" providerId="ADAL" clId="{F1EE8736-AB95-415E-9577-4C0634BF4834}" dt="2022-07-07T14:37:54.498" v="125" actId="478"/>
          <ac:cxnSpMkLst>
            <pc:docMk/>
            <pc:sldMk cId="261714582" sldId="2145706649"/>
            <ac:cxnSpMk id="35" creationId="{586772B5-032D-E00F-21AD-D64BDB0C5E4A}"/>
          </ac:cxnSpMkLst>
        </pc:cxnChg>
        <pc:cxnChg chg="mod">
          <ac:chgData name="Rafah Hosn" userId="4cefd71a-10cf-4ede-b048-8ef6108e06be" providerId="ADAL" clId="{F1EE8736-AB95-415E-9577-4C0634BF4834}" dt="2022-07-07T14:37:54.498" v="125" actId="478"/>
          <ac:cxnSpMkLst>
            <pc:docMk/>
            <pc:sldMk cId="261714582" sldId="2145706649"/>
            <ac:cxnSpMk id="36" creationId="{0B0C573B-E80C-ECF5-19C3-320151248080}"/>
          </ac:cxnSpMkLst>
        </pc:cxnChg>
        <pc:cxnChg chg="mod">
          <ac:chgData name="Rafah Hosn" userId="4cefd71a-10cf-4ede-b048-8ef6108e06be" providerId="ADAL" clId="{F1EE8736-AB95-415E-9577-4C0634BF4834}" dt="2022-07-07T14:37:54.498" v="125" actId="478"/>
          <ac:cxnSpMkLst>
            <pc:docMk/>
            <pc:sldMk cId="261714582" sldId="2145706649"/>
            <ac:cxnSpMk id="38" creationId="{1C556F2F-0FD7-A8E9-E6C9-8444963247CC}"/>
          </ac:cxnSpMkLst>
        </pc:cxnChg>
        <pc:cxnChg chg="mod">
          <ac:chgData name="Rafah Hosn" userId="4cefd71a-10cf-4ede-b048-8ef6108e06be" providerId="ADAL" clId="{F1EE8736-AB95-415E-9577-4C0634BF4834}" dt="2022-07-07T14:37:54.498" v="125" actId="478"/>
          <ac:cxnSpMkLst>
            <pc:docMk/>
            <pc:sldMk cId="261714582" sldId="2145706649"/>
            <ac:cxnSpMk id="39" creationId="{E68E63FF-4CD0-9654-6B55-4FD8D89F46EE}"/>
          </ac:cxnSpMkLst>
        </pc:cxnChg>
        <pc:cxnChg chg="mod">
          <ac:chgData name="Rafah Hosn" userId="4cefd71a-10cf-4ede-b048-8ef6108e06be" providerId="ADAL" clId="{F1EE8736-AB95-415E-9577-4C0634BF4834}" dt="2022-07-07T14:37:54.498" v="125" actId="478"/>
          <ac:cxnSpMkLst>
            <pc:docMk/>
            <pc:sldMk cId="261714582" sldId="2145706649"/>
            <ac:cxnSpMk id="42" creationId="{EDB98A91-90AF-95C2-F623-4AF15EBFB55D}"/>
          </ac:cxnSpMkLst>
        </pc:cxnChg>
        <pc:cxnChg chg="mod">
          <ac:chgData name="Rafah Hosn" userId="4cefd71a-10cf-4ede-b048-8ef6108e06be" providerId="ADAL" clId="{F1EE8736-AB95-415E-9577-4C0634BF4834}" dt="2022-07-07T14:36:34.670" v="112"/>
          <ac:cxnSpMkLst>
            <pc:docMk/>
            <pc:sldMk cId="261714582" sldId="2145706649"/>
            <ac:cxnSpMk id="46" creationId="{10929F1C-52D9-4485-8278-5A9CB9F0211A}"/>
          </ac:cxnSpMkLst>
        </pc:cxnChg>
        <pc:cxnChg chg="mod">
          <ac:chgData name="Rafah Hosn" userId="4cefd71a-10cf-4ede-b048-8ef6108e06be" providerId="ADAL" clId="{F1EE8736-AB95-415E-9577-4C0634BF4834}" dt="2022-07-07T14:37:54.498" v="125" actId="478"/>
          <ac:cxnSpMkLst>
            <pc:docMk/>
            <pc:sldMk cId="261714582" sldId="2145706649"/>
            <ac:cxnSpMk id="47" creationId="{06DD3026-1014-DA40-204B-291479659B11}"/>
          </ac:cxnSpMkLst>
        </pc:cxnChg>
        <pc:cxnChg chg="mod">
          <ac:chgData name="Rafah Hosn" userId="4cefd71a-10cf-4ede-b048-8ef6108e06be" providerId="ADAL" clId="{F1EE8736-AB95-415E-9577-4C0634BF4834}" dt="2022-07-07T14:37:54.498" v="125" actId="478"/>
          <ac:cxnSpMkLst>
            <pc:docMk/>
            <pc:sldMk cId="261714582" sldId="2145706649"/>
            <ac:cxnSpMk id="49" creationId="{3AD9E459-450D-05C8-DE65-A205E89BE8B7}"/>
          </ac:cxnSpMkLst>
        </pc:cxnChg>
        <pc:cxnChg chg="mod">
          <ac:chgData name="Rafah Hosn" userId="4cefd71a-10cf-4ede-b048-8ef6108e06be" providerId="ADAL" clId="{F1EE8736-AB95-415E-9577-4C0634BF4834}" dt="2022-07-07T14:37:54.498" v="125" actId="478"/>
          <ac:cxnSpMkLst>
            <pc:docMk/>
            <pc:sldMk cId="261714582" sldId="2145706649"/>
            <ac:cxnSpMk id="51" creationId="{990F7468-67D2-9B64-14EB-6F77449D3DA4}"/>
          </ac:cxnSpMkLst>
        </pc:cxnChg>
        <pc:cxnChg chg="mod">
          <ac:chgData name="Rafah Hosn" userId="4cefd71a-10cf-4ede-b048-8ef6108e06be" providerId="ADAL" clId="{F1EE8736-AB95-415E-9577-4C0634BF4834}" dt="2022-07-07T14:37:54.498" v="125" actId="478"/>
          <ac:cxnSpMkLst>
            <pc:docMk/>
            <pc:sldMk cId="261714582" sldId="2145706649"/>
            <ac:cxnSpMk id="52" creationId="{DBBE709A-9110-BBEA-5E8B-D456A5FB7C1B}"/>
          </ac:cxnSpMkLst>
        </pc:cxnChg>
      </pc:sldChg>
      <pc:sldChg chg="delSp modSp add del mod setBg delDesignElem">
        <pc:chgData name="Rafah Hosn" userId="4cefd71a-10cf-4ede-b048-8ef6108e06be" providerId="ADAL" clId="{F1EE8736-AB95-415E-9577-4C0634BF4834}" dt="2022-07-07T14:44:16.294" v="221" actId="2696"/>
        <pc:sldMkLst>
          <pc:docMk/>
          <pc:sldMk cId="1834550371" sldId="2145706650"/>
        </pc:sldMkLst>
        <pc:spChg chg="mod">
          <ac:chgData name="Rafah Hosn" userId="4cefd71a-10cf-4ede-b048-8ef6108e06be" providerId="ADAL" clId="{F1EE8736-AB95-415E-9577-4C0634BF4834}" dt="2022-07-07T14:41:54.193" v="205" actId="20577"/>
          <ac:spMkLst>
            <pc:docMk/>
            <pc:sldMk cId="1834550371" sldId="2145706650"/>
            <ac:spMk id="2" creationId="{245FD8A2-E80B-B683-A268-9667A644D008}"/>
          </ac:spMkLst>
        </pc:spChg>
        <pc:spChg chg="del">
          <ac:chgData name="Rafah Hosn" userId="4cefd71a-10cf-4ede-b048-8ef6108e06be" providerId="ADAL" clId="{F1EE8736-AB95-415E-9577-4C0634BF4834}" dt="2022-07-07T14:39:08.137" v="181"/>
          <ac:spMkLst>
            <pc:docMk/>
            <pc:sldMk cId="1834550371" sldId="2145706650"/>
            <ac:spMk id="1055" creationId="{A5931BE0-4B93-4D6C-878E-ACC59D6B4587}"/>
          </ac:spMkLst>
        </pc:spChg>
        <pc:grpChg chg="del">
          <ac:chgData name="Rafah Hosn" userId="4cefd71a-10cf-4ede-b048-8ef6108e06be" providerId="ADAL" clId="{F1EE8736-AB95-415E-9577-4C0634BF4834}" dt="2022-07-07T14:39:08.137" v="181"/>
          <ac:grpSpMkLst>
            <pc:docMk/>
            <pc:sldMk cId="1834550371" sldId="2145706650"/>
            <ac:grpSpMk id="1049" creationId="{3BDBC526-6DCD-4FF6-8395-D8C22E46E527}"/>
          </ac:grpSpMkLst>
        </pc:grpChg>
        <pc:picChg chg="del">
          <ac:chgData name="Rafah Hosn" userId="4cefd71a-10cf-4ede-b048-8ef6108e06be" providerId="ADAL" clId="{F1EE8736-AB95-415E-9577-4C0634BF4834}" dt="2022-07-07T14:39:10.488" v="182" actId="478"/>
          <ac:picMkLst>
            <pc:docMk/>
            <pc:sldMk cId="1834550371" sldId="2145706650"/>
            <ac:picMk id="1026" creationId="{65381CE6-3752-0542-9EDA-41371C48B241}"/>
          </ac:picMkLst>
        </pc:picChg>
      </pc:sldChg>
    </pc:docChg>
  </pc:docChgLst>
  <pc:docChgLst>
    <pc:chgData name="Rafah Hosn" userId="S::raaboulh@microsoft.com::4cefd71a-10cf-4ede-b048-8ef6108e06be" providerId="AD" clId="Web-{FA65E782-7537-A3A1-0F3D-4480B96E4B3C}"/>
    <pc:docChg chg="modSld">
      <pc:chgData name="Rafah Hosn" userId="S::raaboulh@microsoft.com::4cefd71a-10cf-4ede-b048-8ef6108e06be" providerId="AD" clId="Web-{FA65E782-7537-A3A1-0F3D-4480B96E4B3C}" dt="2022-07-12T17:28:02.561" v="1405"/>
      <pc:docMkLst>
        <pc:docMk/>
      </pc:docMkLst>
      <pc:sldChg chg="modNotes">
        <pc:chgData name="Rafah Hosn" userId="S::raaboulh@microsoft.com::4cefd71a-10cf-4ede-b048-8ef6108e06be" providerId="AD" clId="Web-{FA65E782-7537-A3A1-0F3D-4480B96E4B3C}" dt="2022-07-12T17:22:10.816" v="1030"/>
        <pc:sldMkLst>
          <pc:docMk/>
          <pc:sldMk cId="1495048143" sldId="11047"/>
        </pc:sldMkLst>
      </pc:sldChg>
      <pc:sldChg chg="modNotes">
        <pc:chgData name="Rafah Hosn" userId="S::raaboulh@microsoft.com::4cefd71a-10cf-4ede-b048-8ef6108e06be" providerId="AD" clId="Web-{FA65E782-7537-A3A1-0F3D-4480B96E4B3C}" dt="2022-07-12T17:20:20.984" v="918"/>
        <pc:sldMkLst>
          <pc:docMk/>
          <pc:sldMk cId="3912959944" sldId="2076137825"/>
        </pc:sldMkLst>
      </pc:sldChg>
      <pc:sldChg chg="modNotes">
        <pc:chgData name="Rafah Hosn" userId="S::raaboulh@microsoft.com::4cefd71a-10cf-4ede-b048-8ef6108e06be" providerId="AD" clId="Web-{FA65E782-7537-A3A1-0F3D-4480B96E4B3C}" dt="2022-07-12T17:14:33.989" v="138"/>
        <pc:sldMkLst>
          <pc:docMk/>
          <pc:sldMk cId="1623041882" sldId="2145705558"/>
        </pc:sldMkLst>
      </pc:sldChg>
      <pc:sldChg chg="modNotes">
        <pc:chgData name="Rafah Hosn" userId="S::raaboulh@microsoft.com::4cefd71a-10cf-4ede-b048-8ef6108e06be" providerId="AD" clId="Web-{FA65E782-7537-A3A1-0F3D-4480B96E4B3C}" dt="2022-07-12T17:24:00.710" v="1062"/>
        <pc:sldMkLst>
          <pc:docMk/>
          <pc:sldMk cId="2126420999" sldId="2145705570"/>
        </pc:sldMkLst>
      </pc:sldChg>
      <pc:sldChg chg="modNotes">
        <pc:chgData name="Rafah Hosn" userId="S::raaboulh@microsoft.com::4cefd71a-10cf-4ede-b048-8ef6108e06be" providerId="AD" clId="Web-{FA65E782-7537-A3A1-0F3D-4480B96E4B3C}" dt="2022-07-12T17:27:26.233" v="1373"/>
        <pc:sldMkLst>
          <pc:docMk/>
          <pc:sldMk cId="965346504" sldId="2145705663"/>
        </pc:sldMkLst>
      </pc:sldChg>
      <pc:sldChg chg="modNotes">
        <pc:chgData name="Rafah Hosn" userId="S::raaboulh@microsoft.com::4cefd71a-10cf-4ede-b048-8ef6108e06be" providerId="AD" clId="Web-{FA65E782-7537-A3A1-0F3D-4480B96E4B3C}" dt="2022-07-12T17:28:02.561" v="1405"/>
        <pc:sldMkLst>
          <pc:docMk/>
          <pc:sldMk cId="258127341" sldId="2145705674"/>
        </pc:sldMkLst>
      </pc:sldChg>
      <pc:sldChg chg="modNotes">
        <pc:chgData name="Rafah Hosn" userId="S::raaboulh@microsoft.com::4cefd71a-10cf-4ede-b048-8ef6108e06be" providerId="AD" clId="Web-{FA65E782-7537-A3A1-0F3D-4480B96E4B3C}" dt="2022-07-12T17:14:59.881" v="167"/>
        <pc:sldMkLst>
          <pc:docMk/>
          <pc:sldMk cId="3996636004" sldId="2145706626"/>
        </pc:sldMkLst>
      </pc:sldChg>
      <pc:sldChg chg="modNotes">
        <pc:chgData name="Rafah Hosn" userId="S::raaboulh@microsoft.com::4cefd71a-10cf-4ede-b048-8ef6108e06be" providerId="AD" clId="Web-{FA65E782-7537-A3A1-0F3D-4480B96E4B3C}" dt="2022-07-12T17:24:57.477" v="1135"/>
        <pc:sldMkLst>
          <pc:docMk/>
          <pc:sldMk cId="3398479453" sldId="2145706627"/>
        </pc:sldMkLst>
      </pc:sldChg>
      <pc:sldChg chg="modNotes">
        <pc:chgData name="Rafah Hosn" userId="S::raaboulh@microsoft.com::4cefd71a-10cf-4ede-b048-8ef6108e06be" providerId="AD" clId="Web-{FA65E782-7537-A3A1-0F3D-4480B96E4B3C}" dt="2022-07-12T17:26:24.918" v="1269"/>
        <pc:sldMkLst>
          <pc:docMk/>
          <pc:sldMk cId="261714582" sldId="2145706649"/>
        </pc:sldMkLst>
      </pc:sldChg>
      <pc:sldChg chg="modNotes">
        <pc:chgData name="Rafah Hosn" userId="S::raaboulh@microsoft.com::4cefd71a-10cf-4ede-b048-8ef6108e06be" providerId="AD" clId="Web-{FA65E782-7537-A3A1-0F3D-4480B96E4B3C}" dt="2022-07-12T17:23:47.069" v="1060"/>
        <pc:sldMkLst>
          <pc:docMk/>
          <pc:sldMk cId="743226231" sldId="2145706650"/>
        </pc:sldMkLst>
      </pc:sldChg>
    </pc:docChg>
  </pc:docChgLst>
  <pc:docChgLst>
    <pc:chgData name="Oren Michaely" userId="c5a7c425-1cb2-4cf3-be96-c973a1a9360f" providerId="ADAL" clId="{F011F4E7-D013-4F20-A304-84604A809B4F}"/>
    <pc:docChg chg="undo custSel addSld delSld modSld sldOrd modMainMaster">
      <pc:chgData name="Oren Michaely" userId="c5a7c425-1cb2-4cf3-be96-c973a1a9360f" providerId="ADAL" clId="{F011F4E7-D013-4F20-A304-84604A809B4F}" dt="2022-07-17T00:34:49.782" v="11021" actId="47"/>
      <pc:docMkLst>
        <pc:docMk/>
      </pc:docMkLst>
      <pc:sldChg chg="del setBg">
        <pc:chgData name="Oren Michaely" userId="c5a7c425-1cb2-4cf3-be96-c973a1a9360f" providerId="ADAL" clId="{F011F4E7-D013-4F20-A304-84604A809B4F}" dt="2022-07-10T21:17:09.305" v="66" actId="47"/>
        <pc:sldMkLst>
          <pc:docMk/>
          <pc:sldMk cId="752814286" sldId="257"/>
        </pc:sldMkLst>
      </pc:sldChg>
      <pc:sldChg chg="modSp mod ord setBg">
        <pc:chgData name="Oren Michaely" userId="c5a7c425-1cb2-4cf3-be96-c973a1a9360f" providerId="ADAL" clId="{F011F4E7-D013-4F20-A304-84604A809B4F}" dt="2022-07-15T02:25:22.435" v="8327" actId="108"/>
        <pc:sldMkLst>
          <pc:docMk/>
          <pc:sldMk cId="1495048143" sldId="11047"/>
        </pc:sldMkLst>
        <pc:spChg chg="mod">
          <ac:chgData name="Oren Michaely" userId="c5a7c425-1cb2-4cf3-be96-c973a1a9360f" providerId="ADAL" clId="{F011F4E7-D013-4F20-A304-84604A809B4F}" dt="2022-07-15T02:25:22.435" v="8327" actId="108"/>
          <ac:spMkLst>
            <pc:docMk/>
            <pc:sldMk cId="1495048143" sldId="11047"/>
            <ac:spMk id="48" creationId="{31EE336B-F76B-47C2-B397-19453D7130E4}"/>
          </ac:spMkLst>
        </pc:spChg>
      </pc:sldChg>
      <pc:sldChg chg="addSp delSp modSp mod addAnim delAnim modAnim modNotesTx">
        <pc:chgData name="Oren Michaely" userId="c5a7c425-1cb2-4cf3-be96-c973a1a9360f" providerId="ADAL" clId="{F011F4E7-D013-4F20-A304-84604A809B4F}" dt="2022-07-15T02:32:11.673" v="8658" actId="20577"/>
        <pc:sldMkLst>
          <pc:docMk/>
          <pc:sldMk cId="3912959944" sldId="2076137825"/>
        </pc:sldMkLst>
        <pc:spChg chg="mod topLvl">
          <ac:chgData name="Oren Michaely" userId="c5a7c425-1cb2-4cf3-be96-c973a1a9360f" providerId="ADAL" clId="{F011F4E7-D013-4F20-A304-84604A809B4F}" dt="2022-07-15T02:30:39.799" v="8472" actId="20577"/>
          <ac:spMkLst>
            <pc:docMk/>
            <pc:sldMk cId="3912959944" sldId="2076137825"/>
            <ac:spMk id="77" creationId="{13EE84D5-49E3-4734-8AE6-792192F4042A}"/>
          </ac:spMkLst>
        </pc:spChg>
        <pc:spChg chg="mod topLvl">
          <ac:chgData name="Oren Michaely" userId="c5a7c425-1cb2-4cf3-be96-c973a1a9360f" providerId="ADAL" clId="{F011F4E7-D013-4F20-A304-84604A809B4F}" dt="2022-07-15T02:30:43.911" v="8477" actId="20577"/>
          <ac:spMkLst>
            <pc:docMk/>
            <pc:sldMk cId="3912959944" sldId="2076137825"/>
            <ac:spMk id="79" creationId="{A6C1006F-B0E3-44CB-83EA-075C128ECE5A}"/>
          </ac:spMkLst>
        </pc:spChg>
        <pc:spChg chg="mod topLvl">
          <ac:chgData name="Oren Michaely" userId="c5a7c425-1cb2-4cf3-be96-c973a1a9360f" providerId="ADAL" clId="{F011F4E7-D013-4F20-A304-84604A809B4F}" dt="2022-07-15T02:30:48.341" v="8482" actId="20577"/>
          <ac:spMkLst>
            <pc:docMk/>
            <pc:sldMk cId="3912959944" sldId="2076137825"/>
            <ac:spMk id="81" creationId="{66875C25-0623-445E-8566-9F3DBF919CFE}"/>
          </ac:spMkLst>
        </pc:spChg>
        <pc:spChg chg="mod topLvl">
          <ac:chgData name="Oren Michaely" userId="c5a7c425-1cb2-4cf3-be96-c973a1a9360f" providerId="ADAL" clId="{F011F4E7-D013-4F20-A304-84604A809B4F}" dt="2022-07-15T02:31:06.642" v="8504" actId="20577"/>
          <ac:spMkLst>
            <pc:docMk/>
            <pc:sldMk cId="3912959944" sldId="2076137825"/>
            <ac:spMk id="83" creationId="{F1A7BB5D-9554-4F4D-93CD-013537F59F45}"/>
          </ac:spMkLst>
        </pc:spChg>
        <pc:spChg chg="mod topLvl">
          <ac:chgData name="Oren Michaely" userId="c5a7c425-1cb2-4cf3-be96-c973a1a9360f" providerId="ADAL" clId="{F011F4E7-D013-4F20-A304-84604A809B4F}" dt="2022-07-15T02:30:27.629" v="8467" actId="20577"/>
          <ac:spMkLst>
            <pc:docMk/>
            <pc:sldMk cId="3912959944" sldId="2076137825"/>
            <ac:spMk id="85" creationId="{E4B692F0-D096-42CA-8CA7-B7E66AD2715D}"/>
          </ac:spMkLst>
        </pc:spChg>
        <pc:spChg chg="mod topLvl">
          <ac:chgData name="Oren Michaely" userId="c5a7c425-1cb2-4cf3-be96-c973a1a9360f" providerId="ADAL" clId="{F011F4E7-D013-4F20-A304-84604A809B4F}" dt="2022-07-15T02:30:52.428" v="8487" actId="20577"/>
          <ac:spMkLst>
            <pc:docMk/>
            <pc:sldMk cId="3912959944" sldId="2076137825"/>
            <ac:spMk id="88" creationId="{5C99CE68-32F4-4760-BEDC-6B2EBAA7234B}"/>
          </ac:spMkLst>
        </pc:spChg>
        <pc:spChg chg="mod topLvl">
          <ac:chgData name="Oren Michaely" userId="c5a7c425-1cb2-4cf3-be96-c973a1a9360f" providerId="ADAL" clId="{F011F4E7-D013-4F20-A304-84604A809B4F}" dt="2022-07-15T02:30:55.850" v="8492" actId="20577"/>
          <ac:spMkLst>
            <pc:docMk/>
            <pc:sldMk cId="3912959944" sldId="2076137825"/>
            <ac:spMk id="91" creationId="{1A4B2AB4-9145-4FC5-9B7F-9A743A5489E3}"/>
          </ac:spMkLst>
        </pc:spChg>
        <pc:spChg chg="mod topLvl">
          <ac:chgData name="Oren Michaely" userId="c5a7c425-1cb2-4cf3-be96-c973a1a9360f" providerId="ADAL" clId="{F011F4E7-D013-4F20-A304-84604A809B4F}" dt="2022-07-15T02:30:59.344" v="8497" actId="20577"/>
          <ac:spMkLst>
            <pc:docMk/>
            <pc:sldMk cId="3912959944" sldId="2076137825"/>
            <ac:spMk id="94" creationId="{02229782-7683-4904-955D-9E138F353555}"/>
          </ac:spMkLst>
        </pc:spChg>
        <pc:grpChg chg="del">
          <ac:chgData name="Oren Michaely" userId="c5a7c425-1cb2-4cf3-be96-c973a1a9360f" providerId="ADAL" clId="{F011F4E7-D013-4F20-A304-84604A809B4F}" dt="2022-07-15T02:08:42.560" v="8211" actId="478"/>
          <ac:grpSpMkLst>
            <pc:docMk/>
            <pc:sldMk cId="3912959944" sldId="2076137825"/>
            <ac:grpSpMk id="3" creationId="{C6AC3467-D916-442A-BF3D-366923EB5C6F}"/>
          </ac:grpSpMkLst>
        </pc:grpChg>
        <pc:grpChg chg="del">
          <ac:chgData name="Oren Michaely" userId="c5a7c425-1cb2-4cf3-be96-c973a1a9360f" providerId="ADAL" clId="{F011F4E7-D013-4F20-A304-84604A809B4F}" dt="2022-07-15T02:09:28.026" v="8228" actId="478"/>
          <ac:grpSpMkLst>
            <pc:docMk/>
            <pc:sldMk cId="3912959944" sldId="2076137825"/>
            <ac:grpSpMk id="7" creationId="{3899F05C-6E81-4A03-930A-7122DC93A7D7}"/>
          </ac:grpSpMkLst>
        </pc:grpChg>
        <pc:grpChg chg="del">
          <ac:chgData name="Oren Michaely" userId="c5a7c425-1cb2-4cf3-be96-c973a1a9360f" providerId="ADAL" clId="{F011F4E7-D013-4F20-A304-84604A809B4F}" dt="2022-07-15T02:09:31.263" v="8229" actId="478"/>
          <ac:grpSpMkLst>
            <pc:docMk/>
            <pc:sldMk cId="3912959944" sldId="2076137825"/>
            <ac:grpSpMk id="47" creationId="{23F88B87-72FD-4ADF-ABB8-BC737166B3CC}"/>
          </ac:grpSpMkLst>
        </pc:grpChg>
        <pc:grpChg chg="del">
          <ac:chgData name="Oren Michaely" userId="c5a7c425-1cb2-4cf3-be96-c973a1a9360f" providerId="ADAL" clId="{F011F4E7-D013-4F20-A304-84604A809B4F}" dt="2022-07-15T02:11:39.794" v="8254" actId="478"/>
          <ac:grpSpMkLst>
            <pc:docMk/>
            <pc:sldMk cId="3912959944" sldId="2076137825"/>
            <ac:grpSpMk id="48" creationId="{1E27953F-4B0D-47CC-8E40-F6F7128197ED}"/>
          </ac:grpSpMkLst>
        </pc:grpChg>
        <pc:grpChg chg="add del mod">
          <ac:chgData name="Oren Michaely" userId="c5a7c425-1cb2-4cf3-be96-c973a1a9360f" providerId="ADAL" clId="{F011F4E7-D013-4F20-A304-84604A809B4F}" dt="2022-07-15T02:08:57.082" v="8213" actId="1076"/>
          <ac:grpSpMkLst>
            <pc:docMk/>
            <pc:sldMk cId="3912959944" sldId="2076137825"/>
            <ac:grpSpMk id="49" creationId="{566244CE-E1FB-4C07-BD05-7732377AED48}"/>
          </ac:grpSpMkLst>
        </pc:grpChg>
        <pc:grpChg chg="del">
          <ac:chgData name="Oren Michaely" userId="c5a7c425-1cb2-4cf3-be96-c973a1a9360f" providerId="ADAL" clId="{F011F4E7-D013-4F20-A304-84604A809B4F}" dt="2022-07-15T02:10:03.979" v="8233" actId="478"/>
          <ac:grpSpMkLst>
            <pc:docMk/>
            <pc:sldMk cId="3912959944" sldId="2076137825"/>
            <ac:grpSpMk id="86" creationId="{E1A2258C-5076-4751-A8AA-186406416F57}"/>
          </ac:grpSpMkLst>
        </pc:grpChg>
        <pc:grpChg chg="del">
          <ac:chgData name="Oren Michaely" userId="c5a7c425-1cb2-4cf3-be96-c973a1a9360f" providerId="ADAL" clId="{F011F4E7-D013-4F20-A304-84604A809B4F}" dt="2022-07-15T02:10:29.561" v="8241" actId="478"/>
          <ac:grpSpMkLst>
            <pc:docMk/>
            <pc:sldMk cId="3912959944" sldId="2076137825"/>
            <ac:grpSpMk id="89" creationId="{BA34376D-C957-4970-8CCD-93EB031E833C}"/>
          </ac:grpSpMkLst>
        </pc:grpChg>
        <pc:grpChg chg="del">
          <ac:chgData name="Oren Michaely" userId="c5a7c425-1cb2-4cf3-be96-c973a1a9360f" providerId="ADAL" clId="{F011F4E7-D013-4F20-A304-84604A809B4F}" dt="2022-07-15T02:11:11.271" v="8249" actId="478"/>
          <ac:grpSpMkLst>
            <pc:docMk/>
            <pc:sldMk cId="3912959944" sldId="2076137825"/>
            <ac:grpSpMk id="92" creationId="{83304A9D-FCB8-436F-A541-13F6B1C60905}"/>
          </ac:grpSpMkLst>
        </pc:grpChg>
        <pc:picChg chg="add mod">
          <ac:chgData name="Oren Michaely" userId="c5a7c425-1cb2-4cf3-be96-c973a1a9360f" providerId="ADAL" clId="{F011F4E7-D013-4F20-A304-84604A809B4F}" dt="2022-07-15T02:09:59.135" v="8232" actId="207"/>
          <ac:picMkLst>
            <pc:docMk/>
            <pc:sldMk cId="3912959944" sldId="2076137825"/>
            <ac:picMk id="13" creationId="{D9E97861-B5D5-5D29-A69E-418BB60E2DA3}"/>
          </ac:picMkLst>
        </pc:picChg>
        <pc:picChg chg="add mod">
          <ac:chgData name="Oren Michaely" userId="c5a7c425-1cb2-4cf3-be96-c973a1a9360f" providerId="ADAL" clId="{F011F4E7-D013-4F20-A304-84604A809B4F}" dt="2022-07-15T02:10:19.251" v="8238" actId="1076"/>
          <ac:picMkLst>
            <pc:docMk/>
            <pc:sldMk cId="3912959944" sldId="2076137825"/>
            <ac:picMk id="23" creationId="{9BC11331-2810-C9BF-6AF7-012BF22D1279}"/>
          </ac:picMkLst>
        </pc:picChg>
        <pc:picChg chg="add mod">
          <ac:chgData name="Oren Michaely" userId="c5a7c425-1cb2-4cf3-be96-c973a1a9360f" providerId="ADAL" clId="{F011F4E7-D013-4F20-A304-84604A809B4F}" dt="2022-07-15T02:12:18.917" v="8262" actId="207"/>
          <ac:picMkLst>
            <pc:docMk/>
            <pc:sldMk cId="3912959944" sldId="2076137825"/>
            <ac:picMk id="35" creationId="{6D02239B-C588-0613-88DC-D0C3E9F70A77}"/>
          </ac:picMkLst>
        </pc:picChg>
        <pc:picChg chg="add mod">
          <ac:chgData name="Oren Michaely" userId="c5a7c425-1cb2-4cf3-be96-c973a1a9360f" providerId="ADAL" clId="{F011F4E7-D013-4F20-A304-84604A809B4F}" dt="2022-07-15T02:12:05.278" v="8261" actId="207"/>
          <ac:picMkLst>
            <pc:docMk/>
            <pc:sldMk cId="3912959944" sldId="2076137825"/>
            <ac:picMk id="37" creationId="{9E10E32B-88E8-9B75-05E4-4122DC1A00E3}"/>
          </ac:picMkLst>
        </pc:picChg>
        <pc:picChg chg="add mod">
          <ac:chgData name="Oren Michaely" userId="c5a7c425-1cb2-4cf3-be96-c973a1a9360f" providerId="ADAL" clId="{F011F4E7-D013-4F20-A304-84604A809B4F}" dt="2022-07-15T02:11:28.253" v="8253" actId="27349"/>
          <ac:picMkLst>
            <pc:docMk/>
            <pc:sldMk cId="3912959944" sldId="2076137825"/>
            <ac:picMk id="40" creationId="{16CAF502-331A-C0BC-5EE7-BF03118B71BB}"/>
          </ac:picMkLst>
        </pc:picChg>
        <pc:picChg chg="add mod">
          <ac:chgData name="Oren Michaely" userId="c5a7c425-1cb2-4cf3-be96-c973a1a9360f" providerId="ADAL" clId="{F011F4E7-D013-4F20-A304-84604A809B4F}" dt="2022-07-15T02:11:25.791" v="8252" actId="27349"/>
          <ac:picMkLst>
            <pc:docMk/>
            <pc:sldMk cId="3912959944" sldId="2076137825"/>
            <ac:picMk id="42" creationId="{1C847FE0-00C5-21D9-D5A0-DCB9CEE66EF9}"/>
          </ac:picMkLst>
        </pc:picChg>
        <pc:picChg chg="add mod">
          <ac:chgData name="Oren Michaely" userId="c5a7c425-1cb2-4cf3-be96-c973a1a9360f" providerId="ADAL" clId="{F011F4E7-D013-4F20-A304-84604A809B4F}" dt="2022-07-15T02:11:48.671" v="8258" actId="1076"/>
          <ac:picMkLst>
            <pc:docMk/>
            <pc:sldMk cId="3912959944" sldId="2076137825"/>
            <ac:picMk id="51" creationId="{A07527E1-42BA-9A46-86C1-4EF05C08B841}"/>
          </ac:picMkLst>
        </pc:picChg>
        <pc:picChg chg="del topLvl">
          <ac:chgData name="Oren Michaely" userId="c5a7c425-1cb2-4cf3-be96-c973a1a9360f" providerId="ADAL" clId="{F011F4E7-D013-4F20-A304-84604A809B4F}" dt="2022-07-15T02:08:42.560" v="8211" actId="478"/>
          <ac:picMkLst>
            <pc:docMk/>
            <pc:sldMk cId="3912959944" sldId="2076137825"/>
            <ac:picMk id="76" creationId="{13A0A470-1630-422C-B961-B641CCBFF33E}"/>
          </ac:picMkLst>
        </pc:picChg>
        <pc:picChg chg="del topLvl">
          <ac:chgData name="Oren Michaely" userId="c5a7c425-1cb2-4cf3-be96-c973a1a9360f" providerId="ADAL" clId="{F011F4E7-D013-4F20-A304-84604A809B4F}" dt="2022-07-15T02:09:28.026" v="8228" actId="478"/>
          <ac:picMkLst>
            <pc:docMk/>
            <pc:sldMk cId="3912959944" sldId="2076137825"/>
            <ac:picMk id="78" creationId="{EEA54EB9-32F2-40DE-8E66-446590683166}"/>
          </ac:picMkLst>
        </pc:picChg>
        <pc:picChg chg="del topLvl">
          <ac:chgData name="Oren Michaely" userId="c5a7c425-1cb2-4cf3-be96-c973a1a9360f" providerId="ADAL" clId="{F011F4E7-D013-4F20-A304-84604A809B4F}" dt="2022-07-15T02:09:31.263" v="8229" actId="478"/>
          <ac:picMkLst>
            <pc:docMk/>
            <pc:sldMk cId="3912959944" sldId="2076137825"/>
            <ac:picMk id="80" creationId="{B20D7FE7-92E7-4454-A78C-57656684ACA9}"/>
          </ac:picMkLst>
        </pc:picChg>
        <pc:picChg chg="del topLvl">
          <ac:chgData name="Oren Michaely" userId="c5a7c425-1cb2-4cf3-be96-c973a1a9360f" providerId="ADAL" clId="{F011F4E7-D013-4F20-A304-84604A809B4F}" dt="2022-07-15T02:11:39.794" v="8254" actId="478"/>
          <ac:picMkLst>
            <pc:docMk/>
            <pc:sldMk cId="3912959944" sldId="2076137825"/>
            <ac:picMk id="82" creationId="{3EAB8A99-51A8-46C1-B83A-6BD372227D05}"/>
          </ac:picMkLst>
        </pc:picChg>
        <pc:picChg chg="add del mod topLvl">
          <ac:chgData name="Oren Michaely" userId="c5a7c425-1cb2-4cf3-be96-c973a1a9360f" providerId="ADAL" clId="{F011F4E7-D013-4F20-A304-84604A809B4F}" dt="2022-07-15T02:08:39.139" v="8210" actId="1076"/>
          <ac:picMkLst>
            <pc:docMk/>
            <pc:sldMk cId="3912959944" sldId="2076137825"/>
            <ac:picMk id="84" creationId="{893CA043-F19C-4C71-AC02-ADF96AA8576F}"/>
          </ac:picMkLst>
        </pc:picChg>
        <pc:picChg chg="del topLvl">
          <ac:chgData name="Oren Michaely" userId="c5a7c425-1cb2-4cf3-be96-c973a1a9360f" providerId="ADAL" clId="{F011F4E7-D013-4F20-A304-84604A809B4F}" dt="2022-07-15T02:10:03.979" v="8233" actId="478"/>
          <ac:picMkLst>
            <pc:docMk/>
            <pc:sldMk cId="3912959944" sldId="2076137825"/>
            <ac:picMk id="87" creationId="{27DB8321-7446-4350-9B1D-3E3CC409A4CE}"/>
          </ac:picMkLst>
        </pc:picChg>
        <pc:picChg chg="del topLvl">
          <ac:chgData name="Oren Michaely" userId="c5a7c425-1cb2-4cf3-be96-c973a1a9360f" providerId="ADAL" clId="{F011F4E7-D013-4F20-A304-84604A809B4F}" dt="2022-07-15T02:10:29.561" v="8241" actId="478"/>
          <ac:picMkLst>
            <pc:docMk/>
            <pc:sldMk cId="3912959944" sldId="2076137825"/>
            <ac:picMk id="90" creationId="{8EA176EF-41B0-4DD1-8BCD-E98F309BB551}"/>
          </ac:picMkLst>
        </pc:picChg>
        <pc:picChg chg="del topLvl">
          <ac:chgData name="Oren Michaely" userId="c5a7c425-1cb2-4cf3-be96-c973a1a9360f" providerId="ADAL" clId="{F011F4E7-D013-4F20-A304-84604A809B4F}" dt="2022-07-15T02:11:11.271" v="8249" actId="478"/>
          <ac:picMkLst>
            <pc:docMk/>
            <pc:sldMk cId="3912959944" sldId="2076137825"/>
            <ac:picMk id="93" creationId="{70E90FFE-C72E-45FC-AE44-9DB066DBF3B8}"/>
          </ac:picMkLst>
        </pc:picChg>
      </pc:sldChg>
      <pc:sldChg chg="del mod modShow">
        <pc:chgData name="Oren Michaely" userId="c5a7c425-1cb2-4cf3-be96-c973a1a9360f" providerId="ADAL" clId="{F011F4E7-D013-4F20-A304-84604A809B4F}" dt="2022-07-12T02:35:03.917" v="7390" actId="47"/>
        <pc:sldMkLst>
          <pc:docMk/>
          <pc:sldMk cId="1294765834" sldId="2076137886"/>
        </pc:sldMkLst>
      </pc:sldChg>
      <pc:sldChg chg="modNotesTx">
        <pc:chgData name="Oren Michaely" userId="c5a7c425-1cb2-4cf3-be96-c973a1a9360f" providerId="ADAL" clId="{F011F4E7-D013-4F20-A304-84604A809B4F}" dt="2022-07-15T14:09:51.252" v="9100" actId="6549"/>
        <pc:sldMkLst>
          <pc:docMk/>
          <pc:sldMk cId="1623041882" sldId="2145705558"/>
        </pc:sldMkLst>
      </pc:sldChg>
      <pc:sldChg chg="modSp mod ord">
        <pc:chgData name="Oren Michaely" userId="c5a7c425-1cb2-4cf3-be96-c973a1a9360f" providerId="ADAL" clId="{F011F4E7-D013-4F20-A304-84604A809B4F}" dt="2022-07-14T21:53:10.359" v="7853" actId="1076"/>
        <pc:sldMkLst>
          <pc:docMk/>
          <pc:sldMk cId="2126420999" sldId="2145705570"/>
        </pc:sldMkLst>
        <pc:spChg chg="mod">
          <ac:chgData name="Oren Michaely" userId="c5a7c425-1cb2-4cf3-be96-c973a1a9360f" providerId="ADAL" clId="{F011F4E7-D013-4F20-A304-84604A809B4F}" dt="2022-07-14T21:53:10.359" v="7853" actId="1076"/>
          <ac:spMkLst>
            <pc:docMk/>
            <pc:sldMk cId="2126420999" sldId="2145705570"/>
            <ac:spMk id="2" creationId="{6673209F-CCF0-4E65-9F3A-B950B4BBC5C6}"/>
          </ac:spMkLst>
        </pc:spChg>
      </pc:sldChg>
      <pc:sldChg chg="modNotesTx">
        <pc:chgData name="Oren Michaely" userId="c5a7c425-1cb2-4cf3-be96-c973a1a9360f" providerId="ADAL" clId="{F011F4E7-D013-4F20-A304-84604A809B4F}" dt="2022-07-13T20:30:36.526" v="7847" actId="20577"/>
        <pc:sldMkLst>
          <pc:docMk/>
          <pc:sldMk cId="965346504" sldId="2145705663"/>
        </pc:sldMkLst>
      </pc:sldChg>
      <pc:sldChg chg="setBg">
        <pc:chgData name="Oren Michaely" userId="c5a7c425-1cb2-4cf3-be96-c973a1a9360f" providerId="ADAL" clId="{F011F4E7-D013-4F20-A304-84604A809B4F}" dt="2022-07-07T18:04:11.857" v="25"/>
        <pc:sldMkLst>
          <pc:docMk/>
          <pc:sldMk cId="258127341" sldId="2145705674"/>
        </pc:sldMkLst>
      </pc:sldChg>
      <pc:sldChg chg="addSp delSp modSp mod setBg">
        <pc:chgData name="Oren Michaely" userId="c5a7c425-1cb2-4cf3-be96-c973a1a9360f" providerId="ADAL" clId="{F011F4E7-D013-4F20-A304-84604A809B4F}" dt="2022-07-15T02:37:13.958" v="8673" actId="14100"/>
        <pc:sldMkLst>
          <pc:docMk/>
          <pc:sldMk cId="783776173" sldId="2145706614"/>
        </pc:sldMkLst>
        <pc:spChg chg="mod">
          <ac:chgData name="Oren Michaely" userId="c5a7c425-1cb2-4cf3-be96-c973a1a9360f" providerId="ADAL" clId="{F011F4E7-D013-4F20-A304-84604A809B4F}" dt="2022-07-11T20:35:40.269" v="3289" actId="20577"/>
          <ac:spMkLst>
            <pc:docMk/>
            <pc:sldMk cId="783776173" sldId="2145706614"/>
            <ac:spMk id="7" creationId="{BA224B33-7EBE-450F-9052-6FA10137C75F}"/>
          </ac:spMkLst>
        </pc:spChg>
        <pc:spChg chg="mod">
          <ac:chgData name="Oren Michaely" userId="c5a7c425-1cb2-4cf3-be96-c973a1a9360f" providerId="ADAL" clId="{F011F4E7-D013-4F20-A304-84604A809B4F}" dt="2022-07-15T02:37:08.133" v="8671" actId="1076"/>
          <ac:spMkLst>
            <pc:docMk/>
            <pc:sldMk cId="783776173" sldId="2145706614"/>
            <ac:spMk id="25" creationId="{DD57675F-F1BB-4174-A4DA-6001B069D004}"/>
          </ac:spMkLst>
        </pc:spChg>
        <pc:picChg chg="add mod">
          <ac:chgData name="Oren Michaely" userId="c5a7c425-1cb2-4cf3-be96-c973a1a9360f" providerId="ADAL" clId="{F011F4E7-D013-4F20-A304-84604A809B4F}" dt="2022-07-15T02:37:13.958" v="8673" actId="14100"/>
          <ac:picMkLst>
            <pc:docMk/>
            <pc:sldMk cId="783776173" sldId="2145706614"/>
            <ac:picMk id="10" creationId="{E400D75F-DB8E-F533-F6B5-67B621BC1B1D}"/>
          </ac:picMkLst>
        </pc:picChg>
        <pc:picChg chg="del">
          <ac:chgData name="Oren Michaely" userId="c5a7c425-1cb2-4cf3-be96-c973a1a9360f" providerId="ADAL" clId="{F011F4E7-D013-4F20-A304-84604A809B4F}" dt="2022-07-15T02:35:14.050" v="8659" actId="478"/>
          <ac:picMkLst>
            <pc:docMk/>
            <pc:sldMk cId="783776173" sldId="2145706614"/>
            <ac:picMk id="23" creationId="{7F4F6420-88F3-41AE-BCB5-B07A8C7E2D91}"/>
          </ac:picMkLst>
        </pc:picChg>
      </pc:sldChg>
      <pc:sldChg chg="del mod modShow modNotesTx">
        <pc:chgData name="Oren Michaely" userId="c5a7c425-1cb2-4cf3-be96-c973a1a9360f" providerId="ADAL" clId="{F011F4E7-D013-4F20-A304-84604A809B4F}" dt="2022-07-17T00:34:49.782" v="11021" actId="47"/>
        <pc:sldMkLst>
          <pc:docMk/>
          <pc:sldMk cId="3733120014" sldId="2145706623"/>
        </pc:sldMkLst>
      </pc:sldChg>
      <pc:sldChg chg="modNotesTx">
        <pc:chgData name="Oren Michaely" userId="c5a7c425-1cb2-4cf3-be96-c973a1a9360f" providerId="ADAL" clId="{F011F4E7-D013-4F20-A304-84604A809B4F}" dt="2022-07-15T02:06:57.712" v="8203" actId="20577"/>
        <pc:sldMkLst>
          <pc:docMk/>
          <pc:sldMk cId="3996636004" sldId="2145706626"/>
        </pc:sldMkLst>
      </pc:sldChg>
      <pc:sldChg chg="del setBg">
        <pc:chgData name="Oren Michaely" userId="c5a7c425-1cb2-4cf3-be96-c973a1a9360f" providerId="ADAL" clId="{F011F4E7-D013-4F20-A304-84604A809B4F}" dt="2022-07-11T22:21:17.168" v="4518" actId="47"/>
        <pc:sldMkLst>
          <pc:docMk/>
          <pc:sldMk cId="2673610185" sldId="2145706629"/>
        </pc:sldMkLst>
      </pc:sldChg>
      <pc:sldChg chg="del setBg">
        <pc:chgData name="Oren Michaely" userId="c5a7c425-1cb2-4cf3-be96-c973a1a9360f" providerId="ADAL" clId="{F011F4E7-D013-4F20-A304-84604A809B4F}" dt="2022-07-11T23:07:55.096" v="5229" actId="47"/>
        <pc:sldMkLst>
          <pc:docMk/>
          <pc:sldMk cId="1182011434" sldId="2145706630"/>
        </pc:sldMkLst>
      </pc:sldChg>
      <pc:sldChg chg="addSp delSp modSp mod setBg modNotesTx">
        <pc:chgData name="Oren Michaely" userId="c5a7c425-1cb2-4cf3-be96-c973a1a9360f" providerId="ADAL" clId="{F011F4E7-D013-4F20-A304-84604A809B4F}" dt="2022-07-15T16:36:31.082" v="9275" actId="20577"/>
        <pc:sldMkLst>
          <pc:docMk/>
          <pc:sldMk cId="2298396127" sldId="2145706631"/>
        </pc:sldMkLst>
        <pc:spChg chg="mod">
          <ac:chgData name="Oren Michaely" userId="c5a7c425-1cb2-4cf3-be96-c973a1a9360f" providerId="ADAL" clId="{F011F4E7-D013-4F20-A304-84604A809B4F}" dt="2022-07-11T23:15:26.783" v="5275" actId="1076"/>
          <ac:spMkLst>
            <pc:docMk/>
            <pc:sldMk cId="2298396127" sldId="2145706631"/>
            <ac:spMk id="2" creationId="{96FC94B8-27AF-4273-8404-F752C2E929CA}"/>
          </ac:spMkLst>
        </pc:spChg>
        <pc:spChg chg="del">
          <ac:chgData name="Oren Michaely" userId="c5a7c425-1cb2-4cf3-be96-c973a1a9360f" providerId="ADAL" clId="{F011F4E7-D013-4F20-A304-84604A809B4F}" dt="2022-07-11T23:08:14.105" v="5230" actId="478"/>
          <ac:spMkLst>
            <pc:docMk/>
            <pc:sldMk cId="2298396127" sldId="2145706631"/>
            <ac:spMk id="25" creationId="{3E0FCFC9-7C99-4E8A-B6FF-7A3351880481}"/>
          </ac:spMkLst>
        </pc:spChg>
        <pc:graphicFrameChg chg="add del mod">
          <ac:chgData name="Oren Michaely" userId="c5a7c425-1cb2-4cf3-be96-c973a1a9360f" providerId="ADAL" clId="{F011F4E7-D013-4F20-A304-84604A809B4F}" dt="2022-07-12T01:49:17.467" v="5305" actId="478"/>
          <ac:graphicFrameMkLst>
            <pc:docMk/>
            <pc:sldMk cId="2298396127" sldId="2145706631"/>
            <ac:graphicFrameMk id="3" creationId="{B0BF0F23-2F99-4D0B-E49B-958D5E03C0B3}"/>
          </ac:graphicFrameMkLst>
        </pc:graphicFrameChg>
        <pc:graphicFrameChg chg="add del mod">
          <ac:chgData name="Oren Michaely" userId="c5a7c425-1cb2-4cf3-be96-c973a1a9360f" providerId="ADAL" clId="{F011F4E7-D013-4F20-A304-84604A809B4F}" dt="2022-07-12T01:49:14.627" v="5304" actId="478"/>
          <ac:graphicFrameMkLst>
            <pc:docMk/>
            <pc:sldMk cId="2298396127" sldId="2145706631"/>
            <ac:graphicFrameMk id="4" creationId="{2003B36A-6E1E-DCDD-D65C-C5423CF6D698}"/>
          </ac:graphicFrameMkLst>
        </pc:graphicFrameChg>
        <pc:graphicFrameChg chg="add del mod">
          <ac:chgData name="Oren Michaely" userId="c5a7c425-1cb2-4cf3-be96-c973a1a9360f" providerId="ADAL" clId="{F011F4E7-D013-4F20-A304-84604A809B4F}" dt="2022-07-12T01:55:36.872" v="5332" actId="478"/>
          <ac:graphicFrameMkLst>
            <pc:docMk/>
            <pc:sldMk cId="2298396127" sldId="2145706631"/>
            <ac:graphicFrameMk id="5" creationId="{C1ACD6B3-C50F-17C0-FE77-0816FC934FF0}"/>
          </ac:graphicFrameMkLst>
        </pc:graphicFrameChg>
        <pc:graphicFrameChg chg="add del mod">
          <ac:chgData name="Oren Michaely" userId="c5a7c425-1cb2-4cf3-be96-c973a1a9360f" providerId="ADAL" clId="{F011F4E7-D013-4F20-A304-84604A809B4F}" dt="2022-07-12T02:13:05.565" v="5514" actId="478"/>
          <ac:graphicFrameMkLst>
            <pc:docMk/>
            <pc:sldMk cId="2298396127" sldId="2145706631"/>
            <ac:graphicFrameMk id="6" creationId="{16E11150-2F8B-B5D4-1B03-1AE0E60A0AB5}"/>
          </ac:graphicFrameMkLst>
        </pc:graphicFrameChg>
        <pc:graphicFrameChg chg="add mod">
          <ac:chgData name="Oren Michaely" userId="c5a7c425-1cb2-4cf3-be96-c973a1a9360f" providerId="ADAL" clId="{F011F4E7-D013-4F20-A304-84604A809B4F}" dt="2022-07-12T02:25:05.663" v="6610" actId="1076"/>
          <ac:graphicFrameMkLst>
            <pc:docMk/>
            <pc:sldMk cId="2298396127" sldId="2145706631"/>
            <ac:graphicFrameMk id="11" creationId="{310135AC-E0E9-AD75-DD12-DD9F53AA4096}"/>
          </ac:graphicFrameMkLst>
        </pc:graphicFrameChg>
        <pc:graphicFrameChg chg="add mod">
          <ac:chgData name="Oren Michaely" userId="c5a7c425-1cb2-4cf3-be96-c973a1a9360f" providerId="ADAL" clId="{F011F4E7-D013-4F20-A304-84604A809B4F}" dt="2022-07-12T02:22:31.410" v="6608" actId="20577"/>
          <ac:graphicFrameMkLst>
            <pc:docMk/>
            <pc:sldMk cId="2298396127" sldId="2145706631"/>
            <ac:graphicFrameMk id="13" creationId="{29F451D2-2984-215A-A30F-98853DE30359}"/>
          </ac:graphicFrameMkLst>
        </pc:graphicFrameChg>
        <pc:graphicFrameChg chg="add mod">
          <ac:chgData name="Oren Michaely" userId="c5a7c425-1cb2-4cf3-be96-c973a1a9360f" providerId="ADAL" clId="{F011F4E7-D013-4F20-A304-84604A809B4F}" dt="2022-07-12T02:16:42.757" v="5580" actId="20577"/>
          <ac:graphicFrameMkLst>
            <pc:docMk/>
            <pc:sldMk cId="2298396127" sldId="2145706631"/>
            <ac:graphicFrameMk id="15" creationId="{351D634A-E960-600C-BA2A-692EDA5666E9}"/>
          </ac:graphicFrameMkLst>
        </pc:graphicFrameChg>
        <pc:graphicFrameChg chg="del mod">
          <ac:chgData name="Oren Michaely" userId="c5a7c425-1cb2-4cf3-be96-c973a1a9360f" providerId="ADAL" clId="{F011F4E7-D013-4F20-A304-84604A809B4F}" dt="2022-07-12T02:10:48.267" v="5455" actId="478"/>
          <ac:graphicFrameMkLst>
            <pc:docMk/>
            <pc:sldMk cId="2298396127" sldId="2145706631"/>
            <ac:graphicFrameMk id="21" creationId="{52030B57-F082-4967-B9DB-42BA3E04EC96}"/>
          </ac:graphicFrameMkLst>
        </pc:graphicFrameChg>
        <pc:graphicFrameChg chg="del mod">
          <ac:chgData name="Oren Michaely" userId="c5a7c425-1cb2-4cf3-be96-c973a1a9360f" providerId="ADAL" clId="{F011F4E7-D013-4F20-A304-84604A809B4F}" dt="2022-07-11T23:16:42.779" v="5284" actId="478"/>
          <ac:graphicFrameMkLst>
            <pc:docMk/>
            <pc:sldMk cId="2298396127" sldId="2145706631"/>
            <ac:graphicFrameMk id="22" creationId="{D6BA211D-EE4D-488E-9C2F-EAF21F972185}"/>
          </ac:graphicFrameMkLst>
        </pc:graphicFrameChg>
        <pc:graphicFrameChg chg="del mod">
          <ac:chgData name="Oren Michaely" userId="c5a7c425-1cb2-4cf3-be96-c973a1a9360f" providerId="ADAL" clId="{F011F4E7-D013-4F20-A304-84604A809B4F}" dt="2022-07-11T23:16:39.955" v="5283" actId="478"/>
          <ac:graphicFrameMkLst>
            <pc:docMk/>
            <pc:sldMk cId="2298396127" sldId="2145706631"/>
            <ac:graphicFrameMk id="23" creationId="{70B1667C-1CE2-4363-AD6D-12FF5C176629}"/>
          </ac:graphicFrameMkLst>
        </pc:graphicFrameChg>
        <pc:graphicFrameChg chg="del">
          <ac:chgData name="Oren Michaely" userId="c5a7c425-1cb2-4cf3-be96-c973a1a9360f" providerId="ADAL" clId="{F011F4E7-D013-4F20-A304-84604A809B4F}" dt="2022-07-11T23:15:43.601" v="5278" actId="478"/>
          <ac:graphicFrameMkLst>
            <pc:docMk/>
            <pc:sldMk cId="2298396127" sldId="2145706631"/>
            <ac:graphicFrameMk id="24" creationId="{BE78E647-4EB0-4E72-9267-B2C54BFB3AFE}"/>
          </ac:graphicFrameMkLst>
        </pc:graphicFrameChg>
      </pc:sldChg>
      <pc:sldChg chg="addSp delSp modSp mod setBg modNotesTx">
        <pc:chgData name="Oren Michaely" userId="c5a7c425-1cb2-4cf3-be96-c973a1a9360f" providerId="ADAL" clId="{F011F4E7-D013-4F20-A304-84604A809B4F}" dt="2022-07-15T15:43:16.208" v="9119" actId="20577"/>
        <pc:sldMkLst>
          <pc:docMk/>
          <pc:sldMk cId="4054753807" sldId="2145706632"/>
        </pc:sldMkLst>
        <pc:spChg chg="mod">
          <ac:chgData name="Oren Michaely" userId="c5a7c425-1cb2-4cf3-be96-c973a1a9360f" providerId="ADAL" clId="{F011F4E7-D013-4F20-A304-84604A809B4F}" dt="2022-07-11T23:07:02.591" v="5228" actId="1076"/>
          <ac:spMkLst>
            <pc:docMk/>
            <pc:sldMk cId="4054753807" sldId="2145706632"/>
            <ac:spMk id="2" creationId="{96FC94B8-27AF-4273-8404-F752C2E929CA}"/>
          </ac:spMkLst>
        </pc:spChg>
        <pc:spChg chg="add mod">
          <ac:chgData name="Oren Michaely" userId="c5a7c425-1cb2-4cf3-be96-c973a1a9360f" providerId="ADAL" clId="{F011F4E7-D013-4F20-A304-84604A809B4F}" dt="2022-07-11T22:53:20.668" v="5117" actId="1076"/>
          <ac:spMkLst>
            <pc:docMk/>
            <pc:sldMk cId="4054753807" sldId="2145706632"/>
            <ac:spMk id="4" creationId="{FC830361-1239-00F8-EC0D-10F198AFBFB8}"/>
          </ac:spMkLst>
        </pc:spChg>
        <pc:spChg chg="add mod">
          <ac:chgData name="Oren Michaely" userId="c5a7c425-1cb2-4cf3-be96-c973a1a9360f" providerId="ADAL" clId="{F011F4E7-D013-4F20-A304-84604A809B4F}" dt="2022-07-11T22:53:26.501" v="5121" actId="20577"/>
          <ac:spMkLst>
            <pc:docMk/>
            <pc:sldMk cId="4054753807" sldId="2145706632"/>
            <ac:spMk id="5" creationId="{C2A75210-7901-C6AA-5C67-7AE3287E5F37}"/>
          </ac:spMkLst>
        </pc:spChg>
        <pc:spChg chg="del mod">
          <ac:chgData name="Oren Michaely" userId="c5a7c425-1cb2-4cf3-be96-c973a1a9360f" providerId="ADAL" clId="{F011F4E7-D013-4F20-A304-84604A809B4F}" dt="2022-07-11T22:51:24.929" v="5088" actId="478"/>
          <ac:spMkLst>
            <pc:docMk/>
            <pc:sldMk cId="4054753807" sldId="2145706632"/>
            <ac:spMk id="12" creationId="{CCC23C0F-9515-43A5-A8F7-71401680D2A4}"/>
          </ac:spMkLst>
        </pc:spChg>
        <pc:spChg chg="del mod">
          <ac:chgData name="Oren Michaely" userId="c5a7c425-1cb2-4cf3-be96-c973a1a9360f" providerId="ADAL" clId="{F011F4E7-D013-4F20-A304-84604A809B4F}" dt="2022-07-11T23:06:28.279" v="5223" actId="478"/>
          <ac:spMkLst>
            <pc:docMk/>
            <pc:sldMk cId="4054753807" sldId="2145706632"/>
            <ac:spMk id="14" creationId="{488D3625-FA0A-4C46-999C-95441619998A}"/>
          </ac:spMkLst>
        </pc:spChg>
        <pc:graphicFrameChg chg="add mod modGraphic">
          <ac:chgData name="Oren Michaely" userId="c5a7c425-1cb2-4cf3-be96-c973a1a9360f" providerId="ADAL" clId="{F011F4E7-D013-4F20-A304-84604A809B4F}" dt="2022-07-11T23:06:09.685" v="5221" actId="20577"/>
          <ac:graphicFrameMkLst>
            <pc:docMk/>
            <pc:sldMk cId="4054753807" sldId="2145706632"/>
            <ac:graphicFrameMk id="3" creationId="{B548784D-5E93-22E8-AEAF-D0210B79D97D}"/>
          </ac:graphicFrameMkLst>
        </pc:graphicFrameChg>
        <pc:graphicFrameChg chg="mod modGraphic">
          <ac:chgData name="Oren Michaely" userId="c5a7c425-1cb2-4cf3-be96-c973a1a9360f" providerId="ADAL" clId="{F011F4E7-D013-4F20-A304-84604A809B4F}" dt="2022-07-15T15:43:16.208" v="9119" actId="20577"/>
          <ac:graphicFrameMkLst>
            <pc:docMk/>
            <pc:sldMk cId="4054753807" sldId="2145706632"/>
            <ac:graphicFrameMk id="17" creationId="{082EC7B6-41DF-4530-9B06-E65AA34B3105}"/>
          </ac:graphicFrameMkLst>
        </pc:graphicFrameChg>
      </pc:sldChg>
      <pc:sldChg chg="setBg">
        <pc:chgData name="Oren Michaely" userId="c5a7c425-1cb2-4cf3-be96-c973a1a9360f" providerId="ADAL" clId="{F011F4E7-D013-4F20-A304-84604A809B4F}" dt="2022-07-07T18:04:11.857" v="25"/>
        <pc:sldMkLst>
          <pc:docMk/>
          <pc:sldMk cId="1499276094" sldId="2145706633"/>
        </pc:sldMkLst>
      </pc:sldChg>
      <pc:sldChg chg="modSp mod setBg">
        <pc:chgData name="Oren Michaely" userId="c5a7c425-1cb2-4cf3-be96-c973a1a9360f" providerId="ADAL" clId="{F011F4E7-D013-4F20-A304-84604A809B4F}" dt="2022-07-14T22:19:52.895" v="8032" actId="20577"/>
        <pc:sldMkLst>
          <pc:docMk/>
          <pc:sldMk cId="2350100549" sldId="2145706634"/>
        </pc:sldMkLst>
        <pc:spChg chg="mod">
          <ac:chgData name="Oren Michaely" userId="c5a7c425-1cb2-4cf3-be96-c973a1a9360f" providerId="ADAL" clId="{F011F4E7-D013-4F20-A304-84604A809B4F}" dt="2022-07-14T22:19:52.895" v="8032" actId="20577"/>
          <ac:spMkLst>
            <pc:docMk/>
            <pc:sldMk cId="2350100549" sldId="2145706634"/>
            <ac:spMk id="2" creationId="{96FC94B8-27AF-4273-8404-F752C2E929CA}"/>
          </ac:spMkLst>
        </pc:spChg>
      </pc:sldChg>
      <pc:sldChg chg="modSp mod setBg modNotesTx">
        <pc:chgData name="Oren Michaely" userId="c5a7c425-1cb2-4cf3-be96-c973a1a9360f" providerId="ADAL" clId="{F011F4E7-D013-4F20-A304-84604A809B4F}" dt="2022-07-15T16:38:05.007" v="9599" actId="20577"/>
        <pc:sldMkLst>
          <pc:docMk/>
          <pc:sldMk cId="2522656541" sldId="2145706635"/>
        </pc:sldMkLst>
        <pc:spChg chg="mod">
          <ac:chgData name="Oren Michaely" userId="c5a7c425-1cb2-4cf3-be96-c973a1a9360f" providerId="ADAL" clId="{F011F4E7-D013-4F20-A304-84604A809B4F}" dt="2022-07-14T22:14:17.931" v="7949" actId="6549"/>
          <ac:spMkLst>
            <pc:docMk/>
            <pc:sldMk cId="2522656541" sldId="2145706635"/>
            <ac:spMk id="2" creationId="{96FC94B8-27AF-4273-8404-F752C2E929CA}"/>
          </ac:spMkLst>
        </pc:spChg>
        <pc:spChg chg="mod">
          <ac:chgData name="Oren Michaely" userId="c5a7c425-1cb2-4cf3-be96-c973a1a9360f" providerId="ADAL" clId="{F011F4E7-D013-4F20-A304-84604A809B4F}" dt="2022-07-14T22:17:23.179" v="8029" actId="20577"/>
          <ac:spMkLst>
            <pc:docMk/>
            <pc:sldMk cId="2522656541" sldId="2145706635"/>
            <ac:spMk id="3" creationId="{C04AD4CA-6F23-5129-4E51-A5B16A3969ED}"/>
          </ac:spMkLst>
        </pc:spChg>
      </pc:sldChg>
      <pc:sldChg chg="delSp setBg delDesignElem modNotesTx">
        <pc:chgData name="Oren Michaely" userId="c5a7c425-1cb2-4cf3-be96-c973a1a9360f" providerId="ADAL" clId="{F011F4E7-D013-4F20-A304-84604A809B4F}" dt="2022-07-15T16:38:58.265" v="9742" actId="20577"/>
        <pc:sldMkLst>
          <pc:docMk/>
          <pc:sldMk cId="2657665161" sldId="2145706636"/>
        </pc:sldMkLst>
        <pc:spChg chg="del">
          <ac:chgData name="Oren Michaely" userId="c5a7c425-1cb2-4cf3-be96-c973a1a9360f" providerId="ADAL" clId="{F011F4E7-D013-4F20-A304-84604A809B4F}" dt="2022-07-07T18:03:23.173" v="16"/>
          <ac:spMkLst>
            <pc:docMk/>
            <pc:sldMk cId="2657665161" sldId="2145706636"/>
            <ac:spMk id="11" creationId="{D4771268-CB57-404A-9271-370EB28F6090}"/>
          </ac:spMkLst>
        </pc:spChg>
      </pc:sldChg>
      <pc:sldChg chg="modSp mod modTransition setBg modCm">
        <pc:chgData name="Oren Michaely" userId="c5a7c425-1cb2-4cf3-be96-c973a1a9360f" providerId="ADAL" clId="{F011F4E7-D013-4F20-A304-84604A809B4F}" dt="2022-07-12T15:10:18.577" v="7590"/>
        <pc:sldMkLst>
          <pc:docMk/>
          <pc:sldMk cId="1859728045" sldId="2145706637"/>
        </pc:sldMkLst>
        <pc:spChg chg="mod">
          <ac:chgData name="Oren Michaely" userId="c5a7c425-1cb2-4cf3-be96-c973a1a9360f" providerId="ADAL" clId="{F011F4E7-D013-4F20-A304-84604A809B4F}" dt="2022-07-11T20:29:51.050" v="3284" actId="1076"/>
          <ac:spMkLst>
            <pc:docMk/>
            <pc:sldMk cId="1859728045" sldId="2145706637"/>
            <ac:spMk id="2" creationId="{96FC94B8-27AF-4273-8404-F752C2E929CA}"/>
          </ac:spMkLst>
        </pc:spChg>
        <pc:spChg chg="mod">
          <ac:chgData name="Oren Michaely" userId="c5a7c425-1cb2-4cf3-be96-c973a1a9360f" providerId="ADAL" clId="{F011F4E7-D013-4F20-A304-84604A809B4F}" dt="2022-07-12T15:08:32.010" v="7589" actId="14100"/>
          <ac:spMkLst>
            <pc:docMk/>
            <pc:sldMk cId="1859728045" sldId="2145706637"/>
            <ac:spMk id="4" creationId="{4F21869C-E320-EAC0-CBF4-6A8CC51FC024}"/>
          </ac:spMkLst>
        </pc:spChg>
      </pc:sldChg>
      <pc:sldChg chg="modSp mod setBg">
        <pc:chgData name="Oren Michaely" userId="c5a7c425-1cb2-4cf3-be96-c973a1a9360f" providerId="ADAL" clId="{F011F4E7-D013-4F20-A304-84604A809B4F}" dt="2022-07-11T20:19:40.947" v="3173" actId="20577"/>
        <pc:sldMkLst>
          <pc:docMk/>
          <pc:sldMk cId="4010841423" sldId="2145706638"/>
        </pc:sldMkLst>
        <pc:spChg chg="mod">
          <ac:chgData name="Oren Michaely" userId="c5a7c425-1cb2-4cf3-be96-c973a1a9360f" providerId="ADAL" clId="{F011F4E7-D013-4F20-A304-84604A809B4F}" dt="2022-07-11T20:19:21.695" v="3148" actId="1076"/>
          <ac:spMkLst>
            <pc:docMk/>
            <pc:sldMk cId="4010841423" sldId="2145706638"/>
            <ac:spMk id="2" creationId="{96FC94B8-27AF-4273-8404-F752C2E929CA}"/>
          </ac:spMkLst>
        </pc:spChg>
        <pc:spChg chg="mod">
          <ac:chgData name="Oren Michaely" userId="c5a7c425-1cb2-4cf3-be96-c973a1a9360f" providerId="ADAL" clId="{F011F4E7-D013-4F20-A304-84604A809B4F}" dt="2022-07-11T20:19:40.947" v="3173" actId="20577"/>
          <ac:spMkLst>
            <pc:docMk/>
            <pc:sldMk cId="4010841423" sldId="2145706638"/>
            <ac:spMk id="4" creationId="{4F21869C-E320-EAC0-CBF4-6A8CC51FC024}"/>
          </ac:spMkLst>
        </pc:spChg>
      </pc:sldChg>
      <pc:sldChg chg="addSp delSp modSp mod setBg setFolMasterObjs setClrOvrMap modNotesTx">
        <pc:chgData name="Oren Michaely" userId="c5a7c425-1cb2-4cf3-be96-c973a1a9360f" providerId="ADAL" clId="{F011F4E7-D013-4F20-A304-84604A809B4F}" dt="2022-07-15T16:45:02.661" v="10309" actId="20577"/>
        <pc:sldMkLst>
          <pc:docMk/>
          <pc:sldMk cId="3871171361" sldId="2145706639"/>
        </pc:sldMkLst>
        <pc:spChg chg="mod">
          <ac:chgData name="Oren Michaely" userId="c5a7c425-1cb2-4cf3-be96-c973a1a9360f" providerId="ADAL" clId="{F011F4E7-D013-4F20-A304-84604A809B4F}" dt="2022-07-11T20:17:34.185" v="3140" actId="26606"/>
          <ac:spMkLst>
            <pc:docMk/>
            <pc:sldMk cId="3871171361" sldId="2145706639"/>
            <ac:spMk id="2" creationId="{96FC94B8-27AF-4273-8404-F752C2E929CA}"/>
          </ac:spMkLst>
        </pc:spChg>
        <pc:spChg chg="mod ord">
          <ac:chgData name="Oren Michaely" userId="c5a7c425-1cb2-4cf3-be96-c973a1a9360f" providerId="ADAL" clId="{F011F4E7-D013-4F20-A304-84604A809B4F}" dt="2022-07-11T20:17:34.185" v="3140" actId="26606"/>
          <ac:spMkLst>
            <pc:docMk/>
            <pc:sldMk cId="3871171361" sldId="2145706639"/>
            <ac:spMk id="3" creationId="{C04AD4CA-6F23-5129-4E51-A5B16A3969ED}"/>
          </ac:spMkLst>
        </pc:spChg>
        <pc:spChg chg="add del">
          <ac:chgData name="Oren Michaely" userId="c5a7c425-1cb2-4cf3-be96-c973a1a9360f" providerId="ADAL" clId="{F011F4E7-D013-4F20-A304-84604A809B4F}" dt="2022-07-11T20:17:59.530" v="3145" actId="26606"/>
          <ac:spMkLst>
            <pc:docMk/>
            <pc:sldMk cId="3871171361" sldId="2145706639"/>
            <ac:spMk id="10" creationId="{82184FF4-7029-4ED7-813A-192E60608764}"/>
          </ac:spMkLst>
        </pc:spChg>
        <pc:spChg chg="add del">
          <ac:chgData name="Oren Michaely" userId="c5a7c425-1cb2-4cf3-be96-c973a1a9360f" providerId="ADAL" clId="{F011F4E7-D013-4F20-A304-84604A809B4F}" dt="2022-07-11T20:17:59.530" v="3145" actId="26606"/>
          <ac:spMkLst>
            <pc:docMk/>
            <pc:sldMk cId="3871171361" sldId="2145706639"/>
            <ac:spMk id="12" creationId="{AAA7AB09-557C-41AD-9113-FF9F68FA1035}"/>
          </ac:spMkLst>
        </pc:spChg>
        <pc:spChg chg="add del">
          <ac:chgData name="Oren Michaely" userId="c5a7c425-1cb2-4cf3-be96-c973a1a9360f" providerId="ADAL" clId="{F011F4E7-D013-4F20-A304-84604A809B4F}" dt="2022-07-11T20:17:59.530" v="3145" actId="26606"/>
          <ac:spMkLst>
            <pc:docMk/>
            <pc:sldMk cId="3871171361" sldId="2145706639"/>
            <ac:spMk id="14" creationId="{EF99ECAA-1F11-4937-BBA6-51935AB44C9D}"/>
          </ac:spMkLst>
        </pc:spChg>
        <pc:spChg chg="add del">
          <ac:chgData name="Oren Michaely" userId="c5a7c425-1cb2-4cf3-be96-c973a1a9360f" providerId="ADAL" clId="{F011F4E7-D013-4F20-A304-84604A809B4F}" dt="2022-07-11T20:17:59.530" v="3145" actId="26606"/>
          <ac:spMkLst>
            <pc:docMk/>
            <pc:sldMk cId="3871171361" sldId="2145706639"/>
            <ac:spMk id="22" creationId="{1DB043B4-68C6-45B9-82AC-A5800EADB8DB}"/>
          </ac:spMkLst>
        </pc:spChg>
        <pc:spChg chg="add del">
          <ac:chgData name="Oren Michaely" userId="c5a7c425-1cb2-4cf3-be96-c973a1a9360f" providerId="ADAL" clId="{F011F4E7-D013-4F20-A304-84604A809B4F}" dt="2022-07-11T20:17:59.530" v="3145" actId="26606"/>
          <ac:spMkLst>
            <pc:docMk/>
            <pc:sldMk cId="3871171361" sldId="2145706639"/>
            <ac:spMk id="24" creationId="{28A00A08-E4E6-4184-B484-E0E034072AE0}"/>
          </ac:spMkLst>
        </pc:spChg>
        <pc:spChg chg="add">
          <ac:chgData name="Oren Michaely" userId="c5a7c425-1cb2-4cf3-be96-c973a1a9360f" providerId="ADAL" clId="{F011F4E7-D013-4F20-A304-84604A809B4F}" dt="2022-07-11T20:17:59.530" v="3145" actId="26606"/>
          <ac:spMkLst>
            <pc:docMk/>
            <pc:sldMk cId="3871171361" sldId="2145706639"/>
            <ac:spMk id="38" creationId="{82184FF4-7029-4ED7-813A-192E60608764}"/>
          </ac:spMkLst>
        </pc:spChg>
        <pc:spChg chg="add">
          <ac:chgData name="Oren Michaely" userId="c5a7c425-1cb2-4cf3-be96-c973a1a9360f" providerId="ADAL" clId="{F011F4E7-D013-4F20-A304-84604A809B4F}" dt="2022-07-11T20:17:59.530" v="3145" actId="26606"/>
          <ac:spMkLst>
            <pc:docMk/>
            <pc:sldMk cId="3871171361" sldId="2145706639"/>
            <ac:spMk id="40" creationId="{AAA7AB09-557C-41AD-9113-FF9F68FA1035}"/>
          </ac:spMkLst>
        </pc:spChg>
        <pc:spChg chg="add">
          <ac:chgData name="Oren Michaely" userId="c5a7c425-1cb2-4cf3-be96-c973a1a9360f" providerId="ADAL" clId="{F011F4E7-D013-4F20-A304-84604A809B4F}" dt="2022-07-11T20:17:59.530" v="3145" actId="26606"/>
          <ac:spMkLst>
            <pc:docMk/>
            <pc:sldMk cId="3871171361" sldId="2145706639"/>
            <ac:spMk id="42" creationId="{EF99ECAA-1F11-4937-BBA6-51935AB44C9D}"/>
          </ac:spMkLst>
        </pc:spChg>
        <pc:spChg chg="add">
          <ac:chgData name="Oren Michaely" userId="c5a7c425-1cb2-4cf3-be96-c973a1a9360f" providerId="ADAL" clId="{F011F4E7-D013-4F20-A304-84604A809B4F}" dt="2022-07-11T20:17:59.530" v="3145" actId="26606"/>
          <ac:spMkLst>
            <pc:docMk/>
            <pc:sldMk cId="3871171361" sldId="2145706639"/>
            <ac:spMk id="50" creationId="{1DB043B4-68C6-45B9-82AC-A5800EADB8DB}"/>
          </ac:spMkLst>
        </pc:spChg>
        <pc:spChg chg="add">
          <ac:chgData name="Oren Michaely" userId="c5a7c425-1cb2-4cf3-be96-c973a1a9360f" providerId="ADAL" clId="{F011F4E7-D013-4F20-A304-84604A809B4F}" dt="2022-07-11T20:17:59.530" v="3145" actId="26606"/>
          <ac:spMkLst>
            <pc:docMk/>
            <pc:sldMk cId="3871171361" sldId="2145706639"/>
            <ac:spMk id="52" creationId="{28A00A08-E4E6-4184-B484-E0E034072AE0}"/>
          </ac:spMkLst>
        </pc:spChg>
        <pc:grpChg chg="add del">
          <ac:chgData name="Oren Michaely" userId="c5a7c425-1cb2-4cf3-be96-c973a1a9360f" providerId="ADAL" clId="{F011F4E7-D013-4F20-A304-84604A809B4F}" dt="2022-07-11T20:17:59.530" v="3145" actId="26606"/>
          <ac:grpSpMkLst>
            <pc:docMk/>
            <pc:sldMk cId="3871171361" sldId="2145706639"/>
            <ac:grpSpMk id="16" creationId="{79DE9FAB-6BBA-4CFE-B67D-77B47F01ECA4}"/>
          </ac:grpSpMkLst>
        </pc:grpChg>
        <pc:grpChg chg="add del">
          <ac:chgData name="Oren Michaely" userId="c5a7c425-1cb2-4cf3-be96-c973a1a9360f" providerId="ADAL" clId="{F011F4E7-D013-4F20-A304-84604A809B4F}" dt="2022-07-11T20:17:59.530" v="3145" actId="26606"/>
          <ac:grpSpMkLst>
            <pc:docMk/>
            <pc:sldMk cId="3871171361" sldId="2145706639"/>
            <ac:grpSpMk id="26" creationId="{0780E404-3121-4F33-AF2D-65F659A97798}"/>
          </ac:grpSpMkLst>
        </pc:grpChg>
        <pc:grpChg chg="add del">
          <ac:chgData name="Oren Michaely" userId="c5a7c425-1cb2-4cf3-be96-c973a1a9360f" providerId="ADAL" clId="{F011F4E7-D013-4F20-A304-84604A809B4F}" dt="2022-07-11T20:17:59.530" v="3145" actId="26606"/>
          <ac:grpSpMkLst>
            <pc:docMk/>
            <pc:sldMk cId="3871171361" sldId="2145706639"/>
            <ac:grpSpMk id="30" creationId="{4B158E9A-DBF4-4AA7-B6B7-8C8EB2FBDD68}"/>
          </ac:grpSpMkLst>
        </pc:grpChg>
        <pc:grpChg chg="add">
          <ac:chgData name="Oren Michaely" userId="c5a7c425-1cb2-4cf3-be96-c973a1a9360f" providerId="ADAL" clId="{F011F4E7-D013-4F20-A304-84604A809B4F}" dt="2022-07-11T20:17:59.530" v="3145" actId="26606"/>
          <ac:grpSpMkLst>
            <pc:docMk/>
            <pc:sldMk cId="3871171361" sldId="2145706639"/>
            <ac:grpSpMk id="44" creationId="{79DE9FAB-6BBA-4CFE-B67D-77B47F01ECA4}"/>
          </ac:grpSpMkLst>
        </pc:grpChg>
        <pc:grpChg chg="add">
          <ac:chgData name="Oren Michaely" userId="c5a7c425-1cb2-4cf3-be96-c973a1a9360f" providerId="ADAL" clId="{F011F4E7-D013-4F20-A304-84604A809B4F}" dt="2022-07-11T20:17:59.530" v="3145" actId="26606"/>
          <ac:grpSpMkLst>
            <pc:docMk/>
            <pc:sldMk cId="3871171361" sldId="2145706639"/>
            <ac:grpSpMk id="54" creationId="{0780E404-3121-4F33-AF2D-65F659A97798}"/>
          </ac:grpSpMkLst>
        </pc:grpChg>
        <pc:grpChg chg="add">
          <ac:chgData name="Oren Michaely" userId="c5a7c425-1cb2-4cf3-be96-c973a1a9360f" providerId="ADAL" clId="{F011F4E7-D013-4F20-A304-84604A809B4F}" dt="2022-07-11T20:17:59.530" v="3145" actId="26606"/>
          <ac:grpSpMkLst>
            <pc:docMk/>
            <pc:sldMk cId="3871171361" sldId="2145706639"/>
            <ac:grpSpMk id="58" creationId="{4B158E9A-DBF4-4AA7-B6B7-8C8EB2FBDD68}"/>
          </ac:grpSpMkLst>
        </pc:grpChg>
        <pc:picChg chg="add mod">
          <ac:chgData name="Oren Michaely" userId="c5a7c425-1cb2-4cf3-be96-c973a1a9360f" providerId="ADAL" clId="{F011F4E7-D013-4F20-A304-84604A809B4F}" dt="2022-07-11T20:18:03.985" v="3147" actId="962"/>
          <ac:picMkLst>
            <pc:docMk/>
            <pc:sldMk cId="3871171361" sldId="2145706639"/>
            <ac:picMk id="5" creationId="{7AEB8F8B-EC69-6A36-4770-054C79A5A7E7}"/>
          </ac:picMkLst>
        </pc:picChg>
        <pc:picChg chg="del">
          <ac:chgData name="Oren Michaely" userId="c5a7c425-1cb2-4cf3-be96-c973a1a9360f" providerId="ADAL" clId="{F011F4E7-D013-4F20-A304-84604A809B4F}" dt="2022-07-11T20:13:19.321" v="3136" actId="478"/>
          <ac:picMkLst>
            <pc:docMk/>
            <pc:sldMk cId="3871171361" sldId="2145706639"/>
            <ac:picMk id="6" creationId="{9698BFEF-590B-D1EA-CC28-11D583895C42}"/>
          </ac:picMkLst>
        </pc:picChg>
      </pc:sldChg>
      <pc:sldChg chg="addSp modSp mod setBg modNotesTx">
        <pc:chgData name="Oren Michaely" userId="c5a7c425-1cb2-4cf3-be96-c973a1a9360f" providerId="ADAL" clId="{F011F4E7-D013-4F20-A304-84604A809B4F}" dt="2022-07-15T16:39:58.712" v="9923" actId="20577"/>
        <pc:sldMkLst>
          <pc:docMk/>
          <pc:sldMk cId="4007053826" sldId="2145706640"/>
        </pc:sldMkLst>
        <pc:spChg chg="mod">
          <ac:chgData name="Oren Michaely" userId="c5a7c425-1cb2-4cf3-be96-c973a1a9360f" providerId="ADAL" clId="{F011F4E7-D013-4F20-A304-84604A809B4F}" dt="2022-07-11T20:11:03.304" v="3130" actId="20577"/>
          <ac:spMkLst>
            <pc:docMk/>
            <pc:sldMk cId="4007053826" sldId="2145706640"/>
            <ac:spMk id="2" creationId="{96FC94B8-27AF-4273-8404-F752C2E929CA}"/>
          </ac:spMkLst>
        </pc:spChg>
        <pc:spChg chg="mod">
          <ac:chgData name="Oren Michaely" userId="c5a7c425-1cb2-4cf3-be96-c973a1a9360f" providerId="ADAL" clId="{F011F4E7-D013-4F20-A304-84604A809B4F}" dt="2022-07-15T02:58:05.120" v="9090" actId="20577"/>
          <ac:spMkLst>
            <pc:docMk/>
            <pc:sldMk cId="4007053826" sldId="2145706640"/>
            <ac:spMk id="4" creationId="{14FED0A5-14CF-9608-902E-46F752D05C54}"/>
          </ac:spMkLst>
        </pc:spChg>
        <pc:spChg chg="add">
          <ac:chgData name="Oren Michaely" userId="c5a7c425-1cb2-4cf3-be96-c973a1a9360f" providerId="ADAL" clId="{F011F4E7-D013-4F20-A304-84604A809B4F}" dt="2022-07-12T14:09:00.063" v="7391" actId="22"/>
          <ac:spMkLst>
            <pc:docMk/>
            <pc:sldMk cId="4007053826" sldId="2145706640"/>
            <ac:spMk id="6" creationId="{71A95240-C855-78BD-BF30-54B62F16B098}"/>
          </ac:spMkLst>
        </pc:spChg>
      </pc:sldChg>
      <pc:sldChg chg="modSp mod setBg">
        <pc:chgData name="Oren Michaely" userId="c5a7c425-1cb2-4cf3-be96-c973a1a9360f" providerId="ADAL" clId="{F011F4E7-D013-4F20-A304-84604A809B4F}" dt="2022-07-11T19:59:46.211" v="3100" actId="1076"/>
        <pc:sldMkLst>
          <pc:docMk/>
          <pc:sldMk cId="676124745" sldId="2145706641"/>
        </pc:sldMkLst>
        <pc:spChg chg="mod">
          <ac:chgData name="Oren Michaely" userId="c5a7c425-1cb2-4cf3-be96-c973a1a9360f" providerId="ADAL" clId="{F011F4E7-D013-4F20-A304-84604A809B4F}" dt="2022-07-11T19:58:59.247" v="3094" actId="1076"/>
          <ac:spMkLst>
            <pc:docMk/>
            <pc:sldMk cId="676124745" sldId="2145706641"/>
            <ac:spMk id="2" creationId="{96FC94B8-27AF-4273-8404-F752C2E929CA}"/>
          </ac:spMkLst>
        </pc:spChg>
        <pc:spChg chg="mod">
          <ac:chgData name="Oren Michaely" userId="c5a7c425-1cb2-4cf3-be96-c973a1a9360f" providerId="ADAL" clId="{F011F4E7-D013-4F20-A304-84604A809B4F}" dt="2022-07-11T19:59:46.211" v="3100" actId="1076"/>
          <ac:spMkLst>
            <pc:docMk/>
            <pc:sldMk cId="676124745" sldId="2145706641"/>
            <ac:spMk id="6" creationId="{A0DED654-7BA1-797F-F32B-BE7224AAFEDE}"/>
          </ac:spMkLst>
        </pc:spChg>
        <pc:picChg chg="mod">
          <ac:chgData name="Oren Michaely" userId="c5a7c425-1cb2-4cf3-be96-c973a1a9360f" providerId="ADAL" clId="{F011F4E7-D013-4F20-A304-84604A809B4F}" dt="2022-07-11T19:59:35.497" v="3099" actId="1076"/>
          <ac:picMkLst>
            <pc:docMk/>
            <pc:sldMk cId="676124745" sldId="2145706641"/>
            <ac:picMk id="5" creationId="{356A8AB6-B517-CCDE-DDC4-9F59B9CBF2CD}"/>
          </ac:picMkLst>
        </pc:picChg>
      </pc:sldChg>
      <pc:sldChg chg="modSp mod setBg modNotesTx">
        <pc:chgData name="Oren Michaely" userId="c5a7c425-1cb2-4cf3-be96-c973a1a9360f" providerId="ADAL" clId="{F011F4E7-D013-4F20-A304-84604A809B4F}" dt="2022-07-15T02:56:35.245" v="9086" actId="20577"/>
        <pc:sldMkLst>
          <pc:docMk/>
          <pc:sldMk cId="2923492368" sldId="2145706642"/>
        </pc:sldMkLst>
        <pc:spChg chg="mod">
          <ac:chgData name="Oren Michaely" userId="c5a7c425-1cb2-4cf3-be96-c973a1a9360f" providerId="ADAL" clId="{F011F4E7-D013-4F20-A304-84604A809B4F}" dt="2022-07-11T19:54:06.319" v="2556" actId="20577"/>
          <ac:spMkLst>
            <pc:docMk/>
            <pc:sldMk cId="2923492368" sldId="2145706642"/>
            <ac:spMk id="2" creationId="{96FC94B8-27AF-4273-8404-F752C2E929CA}"/>
          </ac:spMkLst>
        </pc:spChg>
        <pc:spChg chg="mod">
          <ac:chgData name="Oren Michaely" userId="c5a7c425-1cb2-4cf3-be96-c973a1a9360f" providerId="ADAL" clId="{F011F4E7-D013-4F20-A304-84604A809B4F}" dt="2022-07-15T02:56:35.245" v="9086" actId="20577"/>
          <ac:spMkLst>
            <pc:docMk/>
            <pc:sldMk cId="2923492368" sldId="2145706642"/>
            <ac:spMk id="3" creationId="{C04AD4CA-6F23-5129-4E51-A5B16A3969ED}"/>
          </ac:spMkLst>
        </pc:spChg>
      </pc:sldChg>
      <pc:sldChg chg="addSp delSp modSp mod setBg setFolMasterObjs setClrOvrMap delDesignElem modNotesTx">
        <pc:chgData name="Oren Michaely" userId="c5a7c425-1cb2-4cf3-be96-c973a1a9360f" providerId="ADAL" clId="{F011F4E7-D013-4F20-A304-84604A809B4F}" dt="2022-07-11T22:48:32.229" v="4982" actId="26606"/>
        <pc:sldMkLst>
          <pc:docMk/>
          <pc:sldMk cId="751686287" sldId="2145706643"/>
        </pc:sldMkLst>
        <pc:spChg chg="add del mod">
          <ac:chgData name="Oren Michaely" userId="c5a7c425-1cb2-4cf3-be96-c973a1a9360f" providerId="ADAL" clId="{F011F4E7-D013-4F20-A304-84604A809B4F}" dt="2022-07-11T19:49:08.415" v="2316"/>
          <ac:spMkLst>
            <pc:docMk/>
            <pc:sldMk cId="751686287" sldId="2145706643"/>
            <ac:spMk id="2" creationId="{1E7D2C10-5BE6-1382-576C-C068AA7D5F76}"/>
          </ac:spMkLst>
        </pc:spChg>
        <pc:spChg chg="add del mod">
          <ac:chgData name="Oren Michaely" userId="c5a7c425-1cb2-4cf3-be96-c973a1a9360f" providerId="ADAL" clId="{F011F4E7-D013-4F20-A304-84604A809B4F}" dt="2022-07-11T19:52:01.678" v="2514" actId="26606"/>
          <ac:spMkLst>
            <pc:docMk/>
            <pc:sldMk cId="751686287" sldId="2145706643"/>
            <ac:spMk id="3" creationId="{D7142233-A84B-3299-E381-B4D12F38A830}"/>
          </ac:spMkLst>
        </pc:spChg>
        <pc:spChg chg="mod">
          <ac:chgData name="Oren Michaely" userId="c5a7c425-1cb2-4cf3-be96-c973a1a9360f" providerId="ADAL" clId="{F011F4E7-D013-4F20-A304-84604A809B4F}" dt="2022-07-11T22:48:32.229" v="4982" actId="26606"/>
          <ac:spMkLst>
            <pc:docMk/>
            <pc:sldMk cId="751686287" sldId="2145706643"/>
            <ac:spMk id="4" creationId="{00000000-0000-0000-0000-000000000000}"/>
          </ac:spMkLst>
        </pc:spChg>
        <pc:spChg chg="del">
          <ac:chgData name="Oren Michaely" userId="c5a7c425-1cb2-4cf3-be96-c973a1a9360f" providerId="ADAL" clId="{F011F4E7-D013-4F20-A304-84604A809B4F}" dt="2022-07-07T18:02:55.836" v="8"/>
          <ac:spMkLst>
            <pc:docMk/>
            <pc:sldMk cId="751686287" sldId="2145706643"/>
            <ac:spMk id="10" creationId="{D4771268-CB57-404A-9271-370EB28F6090}"/>
          </ac:spMkLst>
        </pc:spChg>
        <pc:spChg chg="add del">
          <ac:chgData name="Oren Michaely" userId="c5a7c425-1cb2-4cf3-be96-c973a1a9360f" providerId="ADAL" clId="{F011F4E7-D013-4F20-A304-84604A809B4F}" dt="2022-07-11T19:52:23.923" v="2518" actId="26606"/>
          <ac:spMkLst>
            <pc:docMk/>
            <pc:sldMk cId="751686287" sldId="2145706643"/>
            <ac:spMk id="16" creationId="{60B7752B-728D-4CA3-8923-C4F7F77029E3}"/>
          </ac:spMkLst>
        </pc:spChg>
        <pc:spChg chg="add del">
          <ac:chgData name="Oren Michaely" userId="c5a7c425-1cb2-4cf3-be96-c973a1a9360f" providerId="ADAL" clId="{F011F4E7-D013-4F20-A304-84604A809B4F}" dt="2022-07-11T19:52:23.923" v="2518" actId="26606"/>
          <ac:spMkLst>
            <pc:docMk/>
            <pc:sldMk cId="751686287" sldId="2145706643"/>
            <ac:spMk id="18" creationId="{429899A3-416E-4DB5-846D-023526052013}"/>
          </ac:spMkLst>
        </pc:spChg>
        <pc:spChg chg="add del">
          <ac:chgData name="Oren Michaely" userId="c5a7c425-1cb2-4cf3-be96-c973a1a9360f" providerId="ADAL" clId="{F011F4E7-D013-4F20-A304-84604A809B4F}" dt="2022-07-11T19:52:23.881" v="2517" actId="26606"/>
          <ac:spMkLst>
            <pc:docMk/>
            <pc:sldMk cId="751686287" sldId="2145706643"/>
            <ac:spMk id="29" creationId="{60B7752B-728D-4CA3-8923-C4F7F77029E3}"/>
          </ac:spMkLst>
        </pc:spChg>
        <pc:spChg chg="add del">
          <ac:chgData name="Oren Michaely" userId="c5a7c425-1cb2-4cf3-be96-c973a1a9360f" providerId="ADAL" clId="{F011F4E7-D013-4F20-A304-84604A809B4F}" dt="2022-07-11T19:52:23.881" v="2517" actId="26606"/>
          <ac:spMkLst>
            <pc:docMk/>
            <pc:sldMk cId="751686287" sldId="2145706643"/>
            <ac:spMk id="31" creationId="{88392DC7-0988-443B-A0D0-E726C7DB622B}"/>
          </ac:spMkLst>
        </pc:spChg>
        <pc:spChg chg="add del">
          <ac:chgData name="Oren Michaely" userId="c5a7c425-1cb2-4cf3-be96-c973a1a9360f" providerId="ADAL" clId="{F011F4E7-D013-4F20-A304-84604A809B4F}" dt="2022-07-11T19:52:50.863" v="2532" actId="26606"/>
          <ac:spMkLst>
            <pc:docMk/>
            <pc:sldMk cId="751686287" sldId="2145706643"/>
            <ac:spMk id="45" creationId="{60B7752B-728D-4CA3-8923-C4F7F77029E3}"/>
          </ac:spMkLst>
        </pc:spChg>
        <pc:spChg chg="add del">
          <ac:chgData name="Oren Michaely" userId="c5a7c425-1cb2-4cf3-be96-c973a1a9360f" providerId="ADAL" clId="{F011F4E7-D013-4F20-A304-84604A809B4F}" dt="2022-07-11T19:52:50.863" v="2532" actId="26606"/>
          <ac:spMkLst>
            <pc:docMk/>
            <pc:sldMk cId="751686287" sldId="2145706643"/>
            <ac:spMk id="46" creationId="{AFF323B2-FCDB-4497-8AF0-2F7A3C881B85}"/>
          </ac:spMkLst>
        </pc:spChg>
        <pc:spChg chg="add del">
          <ac:chgData name="Oren Michaely" userId="c5a7c425-1cb2-4cf3-be96-c973a1a9360f" providerId="ADAL" clId="{F011F4E7-D013-4F20-A304-84604A809B4F}" dt="2022-07-11T19:52:39.267" v="2521" actId="26606"/>
          <ac:spMkLst>
            <pc:docMk/>
            <pc:sldMk cId="751686287" sldId="2145706643"/>
            <ac:spMk id="51" creationId="{82184FF4-7029-4ED7-813A-192E60608764}"/>
          </ac:spMkLst>
        </pc:spChg>
        <pc:spChg chg="add del">
          <ac:chgData name="Oren Michaely" userId="c5a7c425-1cb2-4cf3-be96-c973a1a9360f" providerId="ADAL" clId="{F011F4E7-D013-4F20-A304-84604A809B4F}" dt="2022-07-11T19:52:39.267" v="2521" actId="26606"/>
          <ac:spMkLst>
            <pc:docMk/>
            <pc:sldMk cId="751686287" sldId="2145706643"/>
            <ac:spMk id="53" creationId="{AAA7AB09-557C-41AD-9113-FF9F68FA1035}"/>
          </ac:spMkLst>
        </pc:spChg>
        <pc:spChg chg="add del">
          <ac:chgData name="Oren Michaely" userId="c5a7c425-1cb2-4cf3-be96-c973a1a9360f" providerId="ADAL" clId="{F011F4E7-D013-4F20-A304-84604A809B4F}" dt="2022-07-11T19:52:39.267" v="2521" actId="26606"/>
          <ac:spMkLst>
            <pc:docMk/>
            <pc:sldMk cId="751686287" sldId="2145706643"/>
            <ac:spMk id="55" creationId="{EF99ECAA-1F11-4937-BBA6-51935AB44C9D}"/>
          </ac:spMkLst>
        </pc:spChg>
        <pc:spChg chg="add del">
          <ac:chgData name="Oren Michaely" userId="c5a7c425-1cb2-4cf3-be96-c973a1a9360f" providerId="ADAL" clId="{F011F4E7-D013-4F20-A304-84604A809B4F}" dt="2022-07-11T19:52:45.938" v="2529" actId="26606"/>
          <ac:spMkLst>
            <pc:docMk/>
            <pc:sldMk cId="751686287" sldId="2145706643"/>
            <ac:spMk id="59" creationId="{6FF3A87B-2255-45E0-A551-C11FAF93290C}"/>
          </ac:spMkLst>
        </pc:spChg>
        <pc:spChg chg="add del">
          <ac:chgData name="Oren Michaely" userId="c5a7c425-1cb2-4cf3-be96-c973a1a9360f" providerId="ADAL" clId="{F011F4E7-D013-4F20-A304-84604A809B4F}" dt="2022-07-11T19:52:39.267" v="2521" actId="26606"/>
          <ac:spMkLst>
            <pc:docMk/>
            <pc:sldMk cId="751686287" sldId="2145706643"/>
            <ac:spMk id="63" creationId="{1DB043B4-68C6-45B9-82AC-A5800EADB8DB}"/>
          </ac:spMkLst>
        </pc:spChg>
        <pc:spChg chg="add del">
          <ac:chgData name="Oren Michaely" userId="c5a7c425-1cb2-4cf3-be96-c973a1a9360f" providerId="ADAL" clId="{F011F4E7-D013-4F20-A304-84604A809B4F}" dt="2022-07-11T19:52:39.267" v="2521" actId="26606"/>
          <ac:spMkLst>
            <pc:docMk/>
            <pc:sldMk cId="751686287" sldId="2145706643"/>
            <ac:spMk id="65" creationId="{AD4EA4DF-0E7C-4098-86F6-7D0ACAEFC0BF}"/>
          </ac:spMkLst>
        </pc:spChg>
        <pc:spChg chg="add del">
          <ac:chgData name="Oren Michaely" userId="c5a7c425-1cb2-4cf3-be96-c973a1a9360f" providerId="ADAL" clId="{F011F4E7-D013-4F20-A304-84604A809B4F}" dt="2022-07-11T19:52:39.267" v="2521" actId="26606"/>
          <ac:spMkLst>
            <pc:docMk/>
            <pc:sldMk cId="751686287" sldId="2145706643"/>
            <ac:spMk id="67" creationId="{FE05BC49-0F00-4C85-9AF5-A0CC5B39C8D2}"/>
          </ac:spMkLst>
        </pc:spChg>
        <pc:spChg chg="add del">
          <ac:chgData name="Oren Michaely" userId="c5a7c425-1cb2-4cf3-be96-c973a1a9360f" providerId="ADAL" clId="{F011F4E7-D013-4F20-A304-84604A809B4F}" dt="2022-07-11T19:52:41.177" v="2523" actId="26606"/>
          <ac:spMkLst>
            <pc:docMk/>
            <pc:sldMk cId="751686287" sldId="2145706643"/>
            <ac:spMk id="69" creationId="{82184FF4-7029-4ED7-813A-192E60608764}"/>
          </ac:spMkLst>
        </pc:spChg>
        <pc:spChg chg="add del">
          <ac:chgData name="Oren Michaely" userId="c5a7c425-1cb2-4cf3-be96-c973a1a9360f" providerId="ADAL" clId="{F011F4E7-D013-4F20-A304-84604A809B4F}" dt="2022-07-11T19:52:41.177" v="2523" actId="26606"/>
          <ac:spMkLst>
            <pc:docMk/>
            <pc:sldMk cId="751686287" sldId="2145706643"/>
            <ac:spMk id="70" creationId="{AAA7AB09-557C-41AD-9113-FF9F68FA1035}"/>
          </ac:spMkLst>
        </pc:spChg>
        <pc:spChg chg="add del">
          <ac:chgData name="Oren Michaely" userId="c5a7c425-1cb2-4cf3-be96-c973a1a9360f" providerId="ADAL" clId="{F011F4E7-D013-4F20-A304-84604A809B4F}" dt="2022-07-11T19:52:41.177" v="2523" actId="26606"/>
          <ac:spMkLst>
            <pc:docMk/>
            <pc:sldMk cId="751686287" sldId="2145706643"/>
            <ac:spMk id="71" creationId="{EF99ECAA-1F11-4937-BBA6-51935AB44C9D}"/>
          </ac:spMkLst>
        </pc:spChg>
        <pc:spChg chg="add del">
          <ac:chgData name="Oren Michaely" userId="c5a7c425-1cb2-4cf3-be96-c973a1a9360f" providerId="ADAL" clId="{F011F4E7-D013-4F20-A304-84604A809B4F}" dt="2022-07-11T19:52:41.177" v="2523" actId="26606"/>
          <ac:spMkLst>
            <pc:docMk/>
            <pc:sldMk cId="751686287" sldId="2145706643"/>
            <ac:spMk id="77" creationId="{1DB043B4-68C6-45B9-82AC-A5800EADB8DB}"/>
          </ac:spMkLst>
        </pc:spChg>
        <pc:spChg chg="add del">
          <ac:chgData name="Oren Michaely" userId="c5a7c425-1cb2-4cf3-be96-c973a1a9360f" providerId="ADAL" clId="{F011F4E7-D013-4F20-A304-84604A809B4F}" dt="2022-07-11T19:52:41.177" v="2523" actId="26606"/>
          <ac:spMkLst>
            <pc:docMk/>
            <pc:sldMk cId="751686287" sldId="2145706643"/>
            <ac:spMk id="78" creationId="{3C64A91D-E535-4C24-A0E3-96A3810E3FDC}"/>
          </ac:spMkLst>
        </pc:spChg>
        <pc:spChg chg="add del">
          <ac:chgData name="Oren Michaely" userId="c5a7c425-1cb2-4cf3-be96-c973a1a9360f" providerId="ADAL" clId="{F011F4E7-D013-4F20-A304-84604A809B4F}" dt="2022-07-11T19:52:41.177" v="2523" actId="26606"/>
          <ac:spMkLst>
            <pc:docMk/>
            <pc:sldMk cId="751686287" sldId="2145706643"/>
            <ac:spMk id="79" creationId="{26FC4867-BA3E-4F8E-AB23-684F34DF3D31}"/>
          </ac:spMkLst>
        </pc:spChg>
        <pc:spChg chg="add del">
          <ac:chgData name="Oren Michaely" userId="c5a7c425-1cb2-4cf3-be96-c973a1a9360f" providerId="ADAL" clId="{F011F4E7-D013-4F20-A304-84604A809B4F}" dt="2022-07-11T19:52:42.228" v="2525" actId="26606"/>
          <ac:spMkLst>
            <pc:docMk/>
            <pc:sldMk cId="751686287" sldId="2145706643"/>
            <ac:spMk id="81" creationId="{82184FF4-7029-4ED7-813A-192E60608764}"/>
          </ac:spMkLst>
        </pc:spChg>
        <pc:spChg chg="add del">
          <ac:chgData name="Oren Michaely" userId="c5a7c425-1cb2-4cf3-be96-c973a1a9360f" providerId="ADAL" clId="{F011F4E7-D013-4F20-A304-84604A809B4F}" dt="2022-07-11T19:52:42.228" v="2525" actId="26606"/>
          <ac:spMkLst>
            <pc:docMk/>
            <pc:sldMk cId="751686287" sldId="2145706643"/>
            <ac:spMk id="82" creationId="{AAA7AB09-557C-41AD-9113-FF9F68FA1035}"/>
          </ac:spMkLst>
        </pc:spChg>
        <pc:spChg chg="add del">
          <ac:chgData name="Oren Michaely" userId="c5a7c425-1cb2-4cf3-be96-c973a1a9360f" providerId="ADAL" clId="{F011F4E7-D013-4F20-A304-84604A809B4F}" dt="2022-07-11T19:52:42.228" v="2525" actId="26606"/>
          <ac:spMkLst>
            <pc:docMk/>
            <pc:sldMk cId="751686287" sldId="2145706643"/>
            <ac:spMk id="83" creationId="{EF99ECAA-1F11-4937-BBA6-51935AB44C9D}"/>
          </ac:spMkLst>
        </pc:spChg>
        <pc:spChg chg="add del">
          <ac:chgData name="Oren Michaely" userId="c5a7c425-1cb2-4cf3-be96-c973a1a9360f" providerId="ADAL" clId="{F011F4E7-D013-4F20-A304-84604A809B4F}" dt="2022-07-11T19:52:42.228" v="2525" actId="26606"/>
          <ac:spMkLst>
            <pc:docMk/>
            <pc:sldMk cId="751686287" sldId="2145706643"/>
            <ac:spMk id="85" creationId="{1DB043B4-68C6-45B9-82AC-A5800EADB8DB}"/>
          </ac:spMkLst>
        </pc:spChg>
        <pc:spChg chg="add del">
          <ac:chgData name="Oren Michaely" userId="c5a7c425-1cb2-4cf3-be96-c973a1a9360f" providerId="ADAL" clId="{F011F4E7-D013-4F20-A304-84604A809B4F}" dt="2022-07-11T19:52:42.228" v="2525" actId="26606"/>
          <ac:spMkLst>
            <pc:docMk/>
            <pc:sldMk cId="751686287" sldId="2145706643"/>
            <ac:spMk id="86" creationId="{AD4EA4DF-0E7C-4098-86F6-7D0ACAEFC0BF}"/>
          </ac:spMkLst>
        </pc:spChg>
        <pc:spChg chg="add del">
          <ac:chgData name="Oren Michaely" userId="c5a7c425-1cb2-4cf3-be96-c973a1a9360f" providerId="ADAL" clId="{F011F4E7-D013-4F20-A304-84604A809B4F}" dt="2022-07-11T19:52:42.228" v="2525" actId="26606"/>
          <ac:spMkLst>
            <pc:docMk/>
            <pc:sldMk cId="751686287" sldId="2145706643"/>
            <ac:spMk id="87" creationId="{FE05BC49-0F00-4C85-9AF5-A0CC5B39C8D2}"/>
          </ac:spMkLst>
        </pc:spChg>
        <pc:spChg chg="add del">
          <ac:chgData name="Oren Michaely" userId="c5a7c425-1cb2-4cf3-be96-c973a1a9360f" providerId="ADAL" clId="{F011F4E7-D013-4F20-A304-84604A809B4F}" dt="2022-07-11T19:52:43.624" v="2527" actId="26606"/>
          <ac:spMkLst>
            <pc:docMk/>
            <pc:sldMk cId="751686287" sldId="2145706643"/>
            <ac:spMk id="89" creationId="{82184FF4-7029-4ED7-813A-192E60608764}"/>
          </ac:spMkLst>
        </pc:spChg>
        <pc:spChg chg="add del">
          <ac:chgData name="Oren Michaely" userId="c5a7c425-1cb2-4cf3-be96-c973a1a9360f" providerId="ADAL" clId="{F011F4E7-D013-4F20-A304-84604A809B4F}" dt="2022-07-11T19:52:43.624" v="2527" actId="26606"/>
          <ac:spMkLst>
            <pc:docMk/>
            <pc:sldMk cId="751686287" sldId="2145706643"/>
            <ac:spMk id="90" creationId="{AAA7AB09-557C-41AD-9113-FF9F68FA1035}"/>
          </ac:spMkLst>
        </pc:spChg>
        <pc:spChg chg="add del">
          <ac:chgData name="Oren Michaely" userId="c5a7c425-1cb2-4cf3-be96-c973a1a9360f" providerId="ADAL" clId="{F011F4E7-D013-4F20-A304-84604A809B4F}" dt="2022-07-11T19:52:43.624" v="2527" actId="26606"/>
          <ac:spMkLst>
            <pc:docMk/>
            <pc:sldMk cId="751686287" sldId="2145706643"/>
            <ac:spMk id="91" creationId="{EF99ECAA-1F11-4937-BBA6-51935AB44C9D}"/>
          </ac:spMkLst>
        </pc:spChg>
        <pc:spChg chg="add del">
          <ac:chgData name="Oren Michaely" userId="c5a7c425-1cb2-4cf3-be96-c973a1a9360f" providerId="ADAL" clId="{F011F4E7-D013-4F20-A304-84604A809B4F}" dt="2022-07-11T19:52:43.624" v="2527" actId="26606"/>
          <ac:spMkLst>
            <pc:docMk/>
            <pc:sldMk cId="751686287" sldId="2145706643"/>
            <ac:spMk id="97" creationId="{1DB043B4-68C6-45B9-82AC-A5800EADB8DB}"/>
          </ac:spMkLst>
        </pc:spChg>
        <pc:spChg chg="add del">
          <ac:chgData name="Oren Michaely" userId="c5a7c425-1cb2-4cf3-be96-c973a1a9360f" providerId="ADAL" clId="{F011F4E7-D013-4F20-A304-84604A809B4F}" dt="2022-07-11T19:52:43.624" v="2527" actId="26606"/>
          <ac:spMkLst>
            <pc:docMk/>
            <pc:sldMk cId="751686287" sldId="2145706643"/>
            <ac:spMk id="98" creationId="{3C64A91D-E535-4C24-A0E3-96A3810E3FDC}"/>
          </ac:spMkLst>
        </pc:spChg>
        <pc:spChg chg="add del">
          <ac:chgData name="Oren Michaely" userId="c5a7c425-1cb2-4cf3-be96-c973a1a9360f" providerId="ADAL" clId="{F011F4E7-D013-4F20-A304-84604A809B4F}" dt="2022-07-11T19:52:43.624" v="2527" actId="26606"/>
          <ac:spMkLst>
            <pc:docMk/>
            <pc:sldMk cId="751686287" sldId="2145706643"/>
            <ac:spMk id="99" creationId="{26FC4867-BA3E-4F8E-AB23-684F34DF3D31}"/>
          </ac:spMkLst>
        </pc:spChg>
        <pc:spChg chg="add del">
          <ac:chgData name="Oren Michaely" userId="c5a7c425-1cb2-4cf3-be96-c973a1a9360f" providerId="ADAL" clId="{F011F4E7-D013-4F20-A304-84604A809B4F}" dt="2022-07-11T19:52:45.938" v="2529" actId="26606"/>
          <ac:spMkLst>
            <pc:docMk/>
            <pc:sldMk cId="751686287" sldId="2145706643"/>
            <ac:spMk id="104" creationId="{A5931BE0-4B93-4D6C-878E-ACC59D6B4587}"/>
          </ac:spMkLst>
        </pc:spChg>
        <pc:spChg chg="add del">
          <ac:chgData name="Oren Michaely" userId="c5a7c425-1cb2-4cf3-be96-c973a1a9360f" providerId="ADAL" clId="{F011F4E7-D013-4F20-A304-84604A809B4F}" dt="2022-07-11T19:52:50.841" v="2531" actId="26606"/>
          <ac:spMkLst>
            <pc:docMk/>
            <pc:sldMk cId="751686287" sldId="2145706643"/>
            <ac:spMk id="111" creationId="{A5931BE0-4B93-4D6C-878E-ACC59D6B4587}"/>
          </ac:spMkLst>
        </pc:spChg>
        <pc:spChg chg="add del">
          <ac:chgData name="Oren Michaely" userId="c5a7c425-1cb2-4cf3-be96-c973a1a9360f" providerId="ADAL" clId="{F011F4E7-D013-4F20-A304-84604A809B4F}" dt="2022-07-11T22:47:59.214" v="4963" actId="26606"/>
          <ac:spMkLst>
            <pc:docMk/>
            <pc:sldMk cId="751686287" sldId="2145706643"/>
            <ac:spMk id="113" creationId="{82184FF4-7029-4ED7-813A-192E60608764}"/>
          </ac:spMkLst>
        </pc:spChg>
        <pc:spChg chg="add del">
          <ac:chgData name="Oren Michaely" userId="c5a7c425-1cb2-4cf3-be96-c973a1a9360f" providerId="ADAL" clId="{F011F4E7-D013-4F20-A304-84604A809B4F}" dt="2022-07-11T22:47:59.214" v="4963" actId="26606"/>
          <ac:spMkLst>
            <pc:docMk/>
            <pc:sldMk cId="751686287" sldId="2145706643"/>
            <ac:spMk id="114" creationId="{AAA7AB09-557C-41AD-9113-FF9F68FA1035}"/>
          </ac:spMkLst>
        </pc:spChg>
        <pc:spChg chg="add del">
          <ac:chgData name="Oren Michaely" userId="c5a7c425-1cb2-4cf3-be96-c973a1a9360f" providerId="ADAL" clId="{F011F4E7-D013-4F20-A304-84604A809B4F}" dt="2022-07-11T22:47:59.214" v="4963" actId="26606"/>
          <ac:spMkLst>
            <pc:docMk/>
            <pc:sldMk cId="751686287" sldId="2145706643"/>
            <ac:spMk id="115" creationId="{EF99ECAA-1F11-4937-BBA6-51935AB44C9D}"/>
          </ac:spMkLst>
        </pc:spChg>
        <pc:spChg chg="add del">
          <ac:chgData name="Oren Michaely" userId="c5a7c425-1cb2-4cf3-be96-c973a1a9360f" providerId="ADAL" clId="{F011F4E7-D013-4F20-A304-84604A809B4F}" dt="2022-07-11T22:47:59.214" v="4963" actId="26606"/>
          <ac:spMkLst>
            <pc:docMk/>
            <pc:sldMk cId="751686287" sldId="2145706643"/>
            <ac:spMk id="118" creationId="{1DB043B4-68C6-45B9-82AC-A5800EADB8DB}"/>
          </ac:spMkLst>
        </pc:spChg>
        <pc:spChg chg="add del">
          <ac:chgData name="Oren Michaely" userId="c5a7c425-1cb2-4cf3-be96-c973a1a9360f" providerId="ADAL" clId="{F011F4E7-D013-4F20-A304-84604A809B4F}" dt="2022-07-11T22:47:59.214" v="4963" actId="26606"/>
          <ac:spMkLst>
            <pc:docMk/>
            <pc:sldMk cId="751686287" sldId="2145706643"/>
            <ac:spMk id="119" creationId="{3C64A91D-E535-4C24-A0E3-96A3810E3FDC}"/>
          </ac:spMkLst>
        </pc:spChg>
        <pc:spChg chg="add del">
          <ac:chgData name="Oren Michaely" userId="c5a7c425-1cb2-4cf3-be96-c973a1a9360f" providerId="ADAL" clId="{F011F4E7-D013-4F20-A304-84604A809B4F}" dt="2022-07-11T22:47:59.214" v="4963" actId="26606"/>
          <ac:spMkLst>
            <pc:docMk/>
            <pc:sldMk cId="751686287" sldId="2145706643"/>
            <ac:spMk id="120" creationId="{26FC4867-BA3E-4F8E-AB23-684F34DF3D31}"/>
          </ac:spMkLst>
        </pc:spChg>
        <pc:spChg chg="add del">
          <ac:chgData name="Oren Michaely" userId="c5a7c425-1cb2-4cf3-be96-c973a1a9360f" providerId="ADAL" clId="{F011F4E7-D013-4F20-A304-84604A809B4F}" dt="2022-07-11T22:48:32.229" v="4982" actId="26606"/>
          <ac:spMkLst>
            <pc:docMk/>
            <pc:sldMk cId="751686287" sldId="2145706643"/>
            <ac:spMk id="131" creationId="{60B7752B-728D-4CA3-8923-C4F7F77029E3}"/>
          </ac:spMkLst>
        </pc:spChg>
        <pc:spChg chg="add del">
          <ac:chgData name="Oren Michaely" userId="c5a7c425-1cb2-4cf3-be96-c973a1a9360f" providerId="ADAL" clId="{F011F4E7-D013-4F20-A304-84604A809B4F}" dt="2022-07-11T22:48:32.229" v="4982" actId="26606"/>
          <ac:spMkLst>
            <pc:docMk/>
            <pc:sldMk cId="751686287" sldId="2145706643"/>
            <ac:spMk id="133" creationId="{88392DC7-0988-443B-A0D0-E726C7DB622B}"/>
          </ac:spMkLst>
        </pc:spChg>
        <pc:spChg chg="add del">
          <ac:chgData name="Oren Michaely" userId="c5a7c425-1cb2-4cf3-be96-c973a1a9360f" providerId="ADAL" clId="{F011F4E7-D013-4F20-A304-84604A809B4F}" dt="2022-07-11T22:48:32.182" v="4981" actId="26606"/>
          <ac:spMkLst>
            <pc:docMk/>
            <pc:sldMk cId="751686287" sldId="2145706643"/>
            <ac:spMk id="144" creationId="{60B7752B-728D-4CA3-8923-C4F7F77029E3}"/>
          </ac:spMkLst>
        </pc:spChg>
        <pc:spChg chg="add del">
          <ac:chgData name="Oren Michaely" userId="c5a7c425-1cb2-4cf3-be96-c973a1a9360f" providerId="ADAL" clId="{F011F4E7-D013-4F20-A304-84604A809B4F}" dt="2022-07-11T22:48:32.182" v="4981" actId="26606"/>
          <ac:spMkLst>
            <pc:docMk/>
            <pc:sldMk cId="751686287" sldId="2145706643"/>
            <ac:spMk id="146" creationId="{88392DC7-0988-443B-A0D0-E726C7DB622B}"/>
          </ac:spMkLst>
        </pc:spChg>
        <pc:spChg chg="add">
          <ac:chgData name="Oren Michaely" userId="c5a7c425-1cb2-4cf3-be96-c973a1a9360f" providerId="ADAL" clId="{F011F4E7-D013-4F20-A304-84604A809B4F}" dt="2022-07-11T22:48:32.229" v="4982" actId="26606"/>
          <ac:spMkLst>
            <pc:docMk/>
            <pc:sldMk cId="751686287" sldId="2145706643"/>
            <ac:spMk id="150" creationId="{52D58DC7-20C8-4471-BAA7-B296A2AEC3F6}"/>
          </ac:spMkLst>
        </pc:spChg>
        <pc:spChg chg="add">
          <ac:chgData name="Oren Michaely" userId="c5a7c425-1cb2-4cf3-be96-c973a1a9360f" providerId="ADAL" clId="{F011F4E7-D013-4F20-A304-84604A809B4F}" dt="2022-07-11T22:48:32.229" v="4982" actId="26606"/>
          <ac:spMkLst>
            <pc:docMk/>
            <pc:sldMk cId="751686287" sldId="2145706643"/>
            <ac:spMk id="152" creationId="{8E4AABAC-100B-437F-86D3-981412859411}"/>
          </ac:spMkLst>
        </pc:spChg>
        <pc:spChg chg="add">
          <ac:chgData name="Oren Michaely" userId="c5a7c425-1cb2-4cf3-be96-c973a1a9360f" providerId="ADAL" clId="{F011F4E7-D013-4F20-A304-84604A809B4F}" dt="2022-07-11T22:48:32.229" v="4982" actId="26606"/>
          <ac:spMkLst>
            <pc:docMk/>
            <pc:sldMk cId="751686287" sldId="2145706643"/>
            <ac:spMk id="154" creationId="{1DFD33E0-4D46-4176-BAE2-6AED15231C59}"/>
          </ac:spMkLst>
        </pc:spChg>
        <pc:spChg chg="add">
          <ac:chgData name="Oren Michaely" userId="c5a7c425-1cb2-4cf3-be96-c973a1a9360f" providerId="ADAL" clId="{F011F4E7-D013-4F20-A304-84604A809B4F}" dt="2022-07-11T22:48:32.229" v="4982" actId="26606"/>
          <ac:spMkLst>
            <pc:docMk/>
            <pc:sldMk cId="751686287" sldId="2145706643"/>
            <ac:spMk id="156" creationId="{022B5D87-7689-4E7F-B03A-7F803B5DF799}"/>
          </ac:spMkLst>
        </pc:spChg>
        <pc:spChg chg="add">
          <ac:chgData name="Oren Michaely" userId="c5a7c425-1cb2-4cf3-be96-c973a1a9360f" providerId="ADAL" clId="{F011F4E7-D013-4F20-A304-84604A809B4F}" dt="2022-07-11T22:48:32.229" v="4982" actId="26606"/>
          <ac:spMkLst>
            <pc:docMk/>
            <pc:sldMk cId="751686287" sldId="2145706643"/>
            <ac:spMk id="158" creationId="{60B7752B-728D-4CA3-8923-C4F7F77029E3}"/>
          </ac:spMkLst>
        </pc:spChg>
        <pc:grpChg chg="add del">
          <ac:chgData name="Oren Michaely" userId="c5a7c425-1cb2-4cf3-be96-c973a1a9360f" providerId="ADAL" clId="{F011F4E7-D013-4F20-A304-84604A809B4F}" dt="2022-07-11T19:52:23.923" v="2518" actId="26606"/>
          <ac:grpSpMkLst>
            <pc:docMk/>
            <pc:sldMk cId="751686287" sldId="2145706643"/>
            <ac:grpSpMk id="7" creationId="{3BDBC526-6DCD-4FF6-8395-D8C22E46E527}"/>
          </ac:grpSpMkLst>
        </pc:grpChg>
        <pc:grpChg chg="add del">
          <ac:chgData name="Oren Michaely" userId="c5a7c425-1cb2-4cf3-be96-c973a1a9360f" providerId="ADAL" clId="{F011F4E7-D013-4F20-A304-84604A809B4F}" dt="2022-07-11T19:52:23.881" v="2517" actId="26606"/>
          <ac:grpSpMkLst>
            <pc:docMk/>
            <pc:sldMk cId="751686287" sldId="2145706643"/>
            <ac:grpSpMk id="23" creationId="{3BDBC526-6DCD-4FF6-8395-D8C22E46E527}"/>
          </ac:grpSpMkLst>
        </pc:grpChg>
        <pc:grpChg chg="add del">
          <ac:chgData name="Oren Michaely" userId="c5a7c425-1cb2-4cf3-be96-c973a1a9360f" providerId="ADAL" clId="{F011F4E7-D013-4F20-A304-84604A809B4F}" dt="2022-07-11T19:52:50.863" v="2532" actId="26606"/>
          <ac:grpSpMkLst>
            <pc:docMk/>
            <pc:sldMk cId="751686287" sldId="2145706643"/>
            <ac:grpSpMk id="33" creationId="{7B7CADF7-83F2-4D18-8E02-975078DBAAB2}"/>
          </ac:grpSpMkLst>
        </pc:grpChg>
        <pc:grpChg chg="add del">
          <ac:chgData name="Oren Michaely" userId="c5a7c425-1cb2-4cf3-be96-c973a1a9360f" providerId="ADAL" clId="{F011F4E7-D013-4F20-A304-84604A809B4F}" dt="2022-07-11T19:52:50.863" v="2532" actId="26606"/>
          <ac:grpSpMkLst>
            <pc:docMk/>
            <pc:sldMk cId="751686287" sldId="2145706643"/>
            <ac:grpSpMk id="37" creationId="{3BDBC526-6DCD-4FF6-8395-D8C22E46E527}"/>
          </ac:grpSpMkLst>
        </pc:grpChg>
        <pc:grpChg chg="add del">
          <ac:chgData name="Oren Michaely" userId="c5a7c425-1cb2-4cf3-be96-c973a1a9360f" providerId="ADAL" clId="{F011F4E7-D013-4F20-A304-84604A809B4F}" dt="2022-07-11T19:52:50.863" v="2532" actId="26606"/>
          <ac:grpSpMkLst>
            <pc:docMk/>
            <pc:sldMk cId="751686287" sldId="2145706643"/>
            <ac:grpSpMk id="38" creationId="{F76A531C-147A-4C94-B721-EA95D8E88BB2}"/>
          </ac:grpSpMkLst>
        </pc:grpChg>
        <pc:grpChg chg="add del">
          <ac:chgData name="Oren Michaely" userId="c5a7c425-1cb2-4cf3-be96-c973a1a9360f" providerId="ADAL" clId="{F011F4E7-D013-4F20-A304-84604A809B4F}" dt="2022-07-11T19:52:39.267" v="2521" actId="26606"/>
          <ac:grpSpMkLst>
            <pc:docMk/>
            <pc:sldMk cId="751686287" sldId="2145706643"/>
            <ac:grpSpMk id="57" creationId="{79DE9FAB-6BBA-4CFE-B67D-77B47F01ECA4}"/>
          </ac:grpSpMkLst>
        </pc:grpChg>
        <pc:grpChg chg="add del">
          <ac:chgData name="Oren Michaely" userId="c5a7c425-1cb2-4cf3-be96-c973a1a9360f" providerId="ADAL" clId="{F011F4E7-D013-4F20-A304-84604A809B4F}" dt="2022-07-11T19:52:41.177" v="2523" actId="26606"/>
          <ac:grpSpMkLst>
            <pc:docMk/>
            <pc:sldMk cId="751686287" sldId="2145706643"/>
            <ac:grpSpMk id="72" creationId="{79DE9FAB-6BBA-4CFE-B67D-77B47F01ECA4}"/>
          </ac:grpSpMkLst>
        </pc:grpChg>
        <pc:grpChg chg="add del">
          <ac:chgData name="Oren Michaely" userId="c5a7c425-1cb2-4cf3-be96-c973a1a9360f" providerId="ADAL" clId="{F011F4E7-D013-4F20-A304-84604A809B4F}" dt="2022-07-11T19:52:42.228" v="2525" actId="26606"/>
          <ac:grpSpMkLst>
            <pc:docMk/>
            <pc:sldMk cId="751686287" sldId="2145706643"/>
            <ac:grpSpMk id="84" creationId="{79DE9FAB-6BBA-4CFE-B67D-77B47F01ECA4}"/>
          </ac:grpSpMkLst>
        </pc:grpChg>
        <pc:grpChg chg="add del">
          <ac:chgData name="Oren Michaely" userId="c5a7c425-1cb2-4cf3-be96-c973a1a9360f" providerId="ADAL" clId="{F011F4E7-D013-4F20-A304-84604A809B4F}" dt="2022-07-11T19:52:43.624" v="2527" actId="26606"/>
          <ac:grpSpMkLst>
            <pc:docMk/>
            <pc:sldMk cId="751686287" sldId="2145706643"/>
            <ac:grpSpMk id="92" creationId="{79DE9FAB-6BBA-4CFE-B67D-77B47F01ECA4}"/>
          </ac:grpSpMkLst>
        </pc:grpChg>
        <pc:grpChg chg="add del">
          <ac:chgData name="Oren Michaely" userId="c5a7c425-1cb2-4cf3-be96-c973a1a9360f" providerId="ADAL" clId="{F011F4E7-D013-4F20-A304-84604A809B4F}" dt="2022-07-11T19:52:45.938" v="2529" actId="26606"/>
          <ac:grpSpMkLst>
            <pc:docMk/>
            <pc:sldMk cId="751686287" sldId="2145706643"/>
            <ac:grpSpMk id="101" creationId="{3BDBC526-6DCD-4FF6-8395-D8C22E46E527}"/>
          </ac:grpSpMkLst>
        </pc:grpChg>
        <pc:grpChg chg="add del">
          <ac:chgData name="Oren Michaely" userId="c5a7c425-1cb2-4cf3-be96-c973a1a9360f" providerId="ADAL" clId="{F011F4E7-D013-4F20-A304-84604A809B4F}" dt="2022-07-11T19:52:50.841" v="2531" actId="26606"/>
          <ac:grpSpMkLst>
            <pc:docMk/>
            <pc:sldMk cId="751686287" sldId="2145706643"/>
            <ac:grpSpMk id="106" creationId="{3BDBC526-6DCD-4FF6-8395-D8C22E46E527}"/>
          </ac:grpSpMkLst>
        </pc:grpChg>
        <pc:grpChg chg="add del">
          <ac:chgData name="Oren Michaely" userId="c5a7c425-1cb2-4cf3-be96-c973a1a9360f" providerId="ADAL" clId="{F011F4E7-D013-4F20-A304-84604A809B4F}" dt="2022-07-11T22:47:59.214" v="4963" actId="26606"/>
          <ac:grpSpMkLst>
            <pc:docMk/>
            <pc:sldMk cId="751686287" sldId="2145706643"/>
            <ac:grpSpMk id="116" creationId="{79DE9FAB-6BBA-4CFE-B67D-77B47F01ECA4}"/>
          </ac:grpSpMkLst>
        </pc:grpChg>
        <pc:grpChg chg="add del">
          <ac:chgData name="Oren Michaely" userId="c5a7c425-1cb2-4cf3-be96-c973a1a9360f" providerId="ADAL" clId="{F011F4E7-D013-4F20-A304-84604A809B4F}" dt="2022-07-11T22:48:32.229" v="4982" actId="26606"/>
          <ac:grpSpMkLst>
            <pc:docMk/>
            <pc:sldMk cId="751686287" sldId="2145706643"/>
            <ac:grpSpMk id="125" creationId="{3BDBC526-6DCD-4FF6-8395-D8C22E46E527}"/>
          </ac:grpSpMkLst>
        </pc:grpChg>
        <pc:grpChg chg="add del">
          <ac:chgData name="Oren Michaely" userId="c5a7c425-1cb2-4cf3-be96-c973a1a9360f" providerId="ADAL" clId="{F011F4E7-D013-4F20-A304-84604A809B4F}" dt="2022-07-11T22:48:32.182" v="4981" actId="26606"/>
          <ac:grpSpMkLst>
            <pc:docMk/>
            <pc:sldMk cId="751686287" sldId="2145706643"/>
            <ac:grpSpMk id="138" creationId="{3BDBC526-6DCD-4FF6-8395-D8C22E46E527}"/>
          </ac:grpSpMkLst>
        </pc:grpChg>
        <pc:grpChg chg="add">
          <ac:chgData name="Oren Michaely" userId="c5a7c425-1cb2-4cf3-be96-c973a1a9360f" providerId="ADAL" clId="{F011F4E7-D013-4F20-A304-84604A809B4F}" dt="2022-07-11T22:48:32.229" v="4982" actId="26606"/>
          <ac:grpSpMkLst>
            <pc:docMk/>
            <pc:sldMk cId="751686287" sldId="2145706643"/>
            <ac:grpSpMk id="149" creationId="{3BDBC526-6DCD-4FF6-8395-D8C22E46E527}"/>
          </ac:grpSpMkLst>
        </pc:grpChg>
        <pc:grpChg chg="add">
          <ac:chgData name="Oren Michaely" userId="c5a7c425-1cb2-4cf3-be96-c973a1a9360f" providerId="ADAL" clId="{F011F4E7-D013-4F20-A304-84604A809B4F}" dt="2022-07-11T22:48:32.229" v="4982" actId="26606"/>
          <ac:grpSpMkLst>
            <pc:docMk/>
            <pc:sldMk cId="751686287" sldId="2145706643"/>
            <ac:grpSpMk id="159" creationId="{20205E53-D75C-4F15-A4A3-21DA0826FCE9}"/>
          </ac:grpSpMkLst>
        </pc:grpChg>
        <pc:graphicFrameChg chg="add mod modGraphic">
          <ac:chgData name="Oren Michaely" userId="c5a7c425-1cb2-4cf3-be96-c973a1a9360f" providerId="ADAL" clId="{F011F4E7-D013-4F20-A304-84604A809B4F}" dt="2022-07-11T22:48:32.229" v="4982" actId="26606"/>
          <ac:graphicFrameMkLst>
            <pc:docMk/>
            <pc:sldMk cId="751686287" sldId="2145706643"/>
            <ac:graphicFrameMk id="6" creationId="{1545E896-2AA2-258A-0430-3082148C3185}"/>
          </ac:graphicFrameMkLst>
        </pc:graphicFrameChg>
        <pc:picChg chg="del">
          <ac:chgData name="Oren Michaely" userId="c5a7c425-1cb2-4cf3-be96-c973a1a9360f" providerId="ADAL" clId="{F011F4E7-D013-4F20-A304-84604A809B4F}" dt="2022-07-11T17:53:41.227" v="1816" actId="478"/>
          <ac:picMkLst>
            <pc:docMk/>
            <pc:sldMk cId="751686287" sldId="2145706643"/>
            <ac:picMk id="5" creationId="{CF295F11-0FA0-C967-7408-F6416E1241E9}"/>
          </ac:picMkLst>
        </pc:picChg>
      </pc:sldChg>
      <pc:sldChg chg="modSp mod setBg modNotesTx">
        <pc:chgData name="Oren Michaely" userId="c5a7c425-1cb2-4cf3-be96-c973a1a9360f" providerId="ADAL" clId="{F011F4E7-D013-4F20-A304-84604A809B4F}" dt="2022-07-14T22:03:46.428" v="7912" actId="20577"/>
        <pc:sldMkLst>
          <pc:docMk/>
          <pc:sldMk cId="1561477064" sldId="2145706644"/>
        </pc:sldMkLst>
        <pc:spChg chg="mod">
          <ac:chgData name="Oren Michaely" userId="c5a7c425-1cb2-4cf3-be96-c973a1a9360f" providerId="ADAL" clId="{F011F4E7-D013-4F20-A304-84604A809B4F}" dt="2022-07-14T22:03:46.428" v="7912" actId="20577"/>
          <ac:spMkLst>
            <pc:docMk/>
            <pc:sldMk cId="1561477064" sldId="2145706644"/>
            <ac:spMk id="2" creationId="{1A40C329-D96B-EBD3-0E04-935F24D28923}"/>
          </ac:spMkLst>
        </pc:spChg>
        <pc:spChg chg="mod">
          <ac:chgData name="Oren Michaely" userId="c5a7c425-1cb2-4cf3-be96-c973a1a9360f" providerId="ADAL" clId="{F011F4E7-D013-4F20-A304-84604A809B4F}" dt="2022-07-11T19:40:21.176" v="2025" actId="1076"/>
          <ac:spMkLst>
            <pc:docMk/>
            <pc:sldMk cId="1561477064" sldId="2145706644"/>
            <ac:spMk id="4" creationId="{00000000-0000-0000-0000-000000000000}"/>
          </ac:spMkLst>
        </pc:spChg>
      </pc:sldChg>
      <pc:sldChg chg="modSp mod setBg modNotesTx">
        <pc:chgData name="Oren Michaely" userId="c5a7c425-1cb2-4cf3-be96-c973a1a9360f" providerId="ADAL" clId="{F011F4E7-D013-4F20-A304-84604A809B4F}" dt="2022-07-12T15:50:32.477" v="7785" actId="20577"/>
        <pc:sldMkLst>
          <pc:docMk/>
          <pc:sldMk cId="1768054622" sldId="2145706645"/>
        </pc:sldMkLst>
        <pc:spChg chg="mod">
          <ac:chgData name="Oren Michaely" userId="c5a7c425-1cb2-4cf3-be96-c973a1a9360f" providerId="ADAL" clId="{F011F4E7-D013-4F20-A304-84604A809B4F}" dt="2022-07-11T19:40:03.892" v="2023" actId="1076"/>
          <ac:spMkLst>
            <pc:docMk/>
            <pc:sldMk cId="1768054622" sldId="2145706645"/>
            <ac:spMk id="4" creationId="{00000000-0000-0000-0000-000000000000}"/>
          </ac:spMkLst>
        </pc:spChg>
        <pc:spChg chg="mod">
          <ac:chgData name="Oren Michaely" userId="c5a7c425-1cb2-4cf3-be96-c973a1a9360f" providerId="ADAL" clId="{F011F4E7-D013-4F20-A304-84604A809B4F}" dt="2022-07-11T20:56:12.051" v="3890" actId="5793"/>
          <ac:spMkLst>
            <pc:docMk/>
            <pc:sldMk cId="1768054622" sldId="2145706645"/>
            <ac:spMk id="6" creationId="{6E589D0C-007F-CFCF-6FE2-888BB8938431}"/>
          </ac:spMkLst>
        </pc:spChg>
        <pc:picChg chg="mod">
          <ac:chgData name="Oren Michaely" userId="c5a7c425-1cb2-4cf3-be96-c973a1a9360f" providerId="ADAL" clId="{F011F4E7-D013-4F20-A304-84604A809B4F}" dt="2022-07-11T19:40:09.974" v="2024" actId="1076"/>
          <ac:picMkLst>
            <pc:docMk/>
            <pc:sldMk cId="1768054622" sldId="2145706645"/>
            <ac:picMk id="5" creationId="{070A1615-6791-5BAB-F4B3-92AB76AC6177}"/>
          </ac:picMkLst>
        </pc:picChg>
      </pc:sldChg>
      <pc:sldChg chg="addSp delSp modSp mod setBg setFolMasterObjs setClrOvrMap delDesignElem modNotesTx">
        <pc:chgData name="Oren Michaely" userId="c5a7c425-1cb2-4cf3-be96-c973a1a9360f" providerId="ADAL" clId="{F011F4E7-D013-4F20-A304-84604A809B4F}" dt="2022-07-15T16:10:06.623" v="9124" actId="20577"/>
        <pc:sldMkLst>
          <pc:docMk/>
          <pc:sldMk cId="3791112424" sldId="2145706646"/>
        </pc:sldMkLst>
        <pc:spChg chg="mod">
          <ac:chgData name="Oren Michaely" userId="c5a7c425-1cb2-4cf3-be96-c973a1a9360f" providerId="ADAL" clId="{F011F4E7-D013-4F20-A304-84604A809B4F}" dt="2022-07-11T22:24:56.363" v="4761" actId="26606"/>
          <ac:spMkLst>
            <pc:docMk/>
            <pc:sldMk cId="3791112424" sldId="2145706646"/>
            <ac:spMk id="4" creationId="{00000000-0000-0000-0000-000000000000}"/>
          </ac:spMkLst>
        </pc:spChg>
        <pc:spChg chg="add">
          <ac:chgData name="Oren Michaely" userId="c5a7c425-1cb2-4cf3-be96-c973a1a9360f" providerId="ADAL" clId="{F011F4E7-D013-4F20-A304-84604A809B4F}" dt="2022-07-11T22:24:56.363" v="4761" actId="26606"/>
          <ac:spMkLst>
            <pc:docMk/>
            <pc:sldMk cId="3791112424" sldId="2145706646"/>
            <ac:spMk id="6" creationId="{82184FF4-7029-4ED7-813A-192E60608764}"/>
          </ac:spMkLst>
        </pc:spChg>
        <pc:spChg chg="del">
          <ac:chgData name="Oren Michaely" userId="c5a7c425-1cb2-4cf3-be96-c973a1a9360f" providerId="ADAL" clId="{F011F4E7-D013-4F20-A304-84604A809B4F}" dt="2022-07-07T18:02:27.073" v="3"/>
          <ac:spMkLst>
            <pc:docMk/>
            <pc:sldMk cId="3791112424" sldId="2145706646"/>
            <ac:spMk id="9" creationId="{D4771268-CB57-404A-9271-370EB28F6090}"/>
          </ac:spMkLst>
        </pc:spChg>
        <pc:spChg chg="add">
          <ac:chgData name="Oren Michaely" userId="c5a7c425-1cb2-4cf3-be96-c973a1a9360f" providerId="ADAL" clId="{F011F4E7-D013-4F20-A304-84604A809B4F}" dt="2022-07-11T22:24:56.363" v="4761" actId="26606"/>
          <ac:spMkLst>
            <pc:docMk/>
            <pc:sldMk cId="3791112424" sldId="2145706646"/>
            <ac:spMk id="11" creationId="{AAA7AB09-557C-41AD-9113-FF9F68FA1035}"/>
          </ac:spMkLst>
        </pc:spChg>
        <pc:spChg chg="add">
          <ac:chgData name="Oren Michaely" userId="c5a7c425-1cb2-4cf3-be96-c973a1a9360f" providerId="ADAL" clId="{F011F4E7-D013-4F20-A304-84604A809B4F}" dt="2022-07-11T22:24:56.363" v="4761" actId="26606"/>
          <ac:spMkLst>
            <pc:docMk/>
            <pc:sldMk cId="3791112424" sldId="2145706646"/>
            <ac:spMk id="13" creationId="{EF99ECAA-1F11-4937-BBA6-51935AB44C9D}"/>
          </ac:spMkLst>
        </pc:spChg>
        <pc:spChg chg="add">
          <ac:chgData name="Oren Michaely" userId="c5a7c425-1cb2-4cf3-be96-c973a1a9360f" providerId="ADAL" clId="{F011F4E7-D013-4F20-A304-84604A809B4F}" dt="2022-07-11T22:24:56.363" v="4761" actId="26606"/>
          <ac:spMkLst>
            <pc:docMk/>
            <pc:sldMk cId="3791112424" sldId="2145706646"/>
            <ac:spMk id="21" creationId="{1DB043B4-68C6-45B9-82AC-A5800EADB8DB}"/>
          </ac:spMkLst>
        </pc:spChg>
        <pc:spChg chg="add">
          <ac:chgData name="Oren Michaely" userId="c5a7c425-1cb2-4cf3-be96-c973a1a9360f" providerId="ADAL" clId="{F011F4E7-D013-4F20-A304-84604A809B4F}" dt="2022-07-11T22:24:56.363" v="4761" actId="26606"/>
          <ac:spMkLst>
            <pc:docMk/>
            <pc:sldMk cId="3791112424" sldId="2145706646"/>
            <ac:spMk id="23" creationId="{28A00A08-E4E6-4184-B484-E0E034072AE0}"/>
          </ac:spMkLst>
        </pc:spChg>
        <pc:grpChg chg="add">
          <ac:chgData name="Oren Michaely" userId="c5a7c425-1cb2-4cf3-be96-c973a1a9360f" providerId="ADAL" clId="{F011F4E7-D013-4F20-A304-84604A809B4F}" dt="2022-07-11T22:24:56.363" v="4761" actId="26606"/>
          <ac:grpSpMkLst>
            <pc:docMk/>
            <pc:sldMk cId="3791112424" sldId="2145706646"/>
            <ac:grpSpMk id="15" creationId="{79DE9FAB-6BBA-4CFE-B67D-77B47F01ECA4}"/>
          </ac:grpSpMkLst>
        </pc:grpChg>
        <pc:grpChg chg="add">
          <ac:chgData name="Oren Michaely" userId="c5a7c425-1cb2-4cf3-be96-c973a1a9360f" providerId="ADAL" clId="{F011F4E7-D013-4F20-A304-84604A809B4F}" dt="2022-07-11T22:24:56.363" v="4761" actId="26606"/>
          <ac:grpSpMkLst>
            <pc:docMk/>
            <pc:sldMk cId="3791112424" sldId="2145706646"/>
            <ac:grpSpMk id="25" creationId="{0780E404-3121-4F33-AF2D-65F659A97798}"/>
          </ac:grpSpMkLst>
        </pc:grpChg>
        <pc:grpChg chg="add">
          <ac:chgData name="Oren Michaely" userId="c5a7c425-1cb2-4cf3-be96-c973a1a9360f" providerId="ADAL" clId="{F011F4E7-D013-4F20-A304-84604A809B4F}" dt="2022-07-11T22:24:56.363" v="4761" actId="26606"/>
          <ac:grpSpMkLst>
            <pc:docMk/>
            <pc:sldMk cId="3791112424" sldId="2145706646"/>
            <ac:grpSpMk id="29" creationId="{4B158E9A-DBF4-4AA7-B6B7-8C8EB2FBDD68}"/>
          </ac:grpSpMkLst>
        </pc:grpChg>
        <pc:picChg chg="mod">
          <ac:chgData name="Oren Michaely" userId="c5a7c425-1cb2-4cf3-be96-c973a1a9360f" providerId="ADAL" clId="{F011F4E7-D013-4F20-A304-84604A809B4F}" dt="2022-07-11T22:24:56.363" v="4761" actId="26606"/>
          <ac:picMkLst>
            <pc:docMk/>
            <pc:sldMk cId="3791112424" sldId="2145706646"/>
            <ac:picMk id="3" creationId="{A8FFA9D4-292D-D7F7-9E3A-347D190E3D06}"/>
          </ac:picMkLst>
        </pc:picChg>
      </pc:sldChg>
      <pc:sldChg chg="del mod setBg modShow">
        <pc:chgData name="Oren Michaely" userId="c5a7c425-1cb2-4cf3-be96-c973a1a9360f" providerId="ADAL" clId="{F011F4E7-D013-4F20-A304-84604A809B4F}" dt="2022-07-11T22:24:45.534" v="4760" actId="47"/>
        <pc:sldMkLst>
          <pc:docMk/>
          <pc:sldMk cId="2246293959" sldId="2145706647"/>
        </pc:sldMkLst>
      </pc:sldChg>
      <pc:sldChg chg="addSp modSp mod setBg setFolMasterObjs setClrOvrMap">
        <pc:chgData name="Oren Michaely" userId="c5a7c425-1cb2-4cf3-be96-c973a1a9360f" providerId="ADAL" clId="{F011F4E7-D013-4F20-A304-84604A809B4F}" dt="2022-07-15T02:43:02.208" v="8966"/>
        <pc:sldMkLst>
          <pc:docMk/>
          <pc:sldMk cId="2212290639" sldId="2145706648"/>
        </pc:sldMkLst>
        <pc:spChg chg="mod">
          <ac:chgData name="Oren Michaely" userId="c5a7c425-1cb2-4cf3-be96-c973a1a9360f" providerId="ADAL" clId="{F011F4E7-D013-4F20-A304-84604A809B4F}" dt="2022-07-11T22:22:52.472" v="4578" actId="14100"/>
          <ac:spMkLst>
            <pc:docMk/>
            <pc:sldMk cId="2212290639" sldId="2145706648"/>
            <ac:spMk id="2" creationId="{96FC94B8-27AF-4273-8404-F752C2E929CA}"/>
          </ac:spMkLst>
        </pc:spChg>
        <pc:spChg chg="add mod">
          <ac:chgData name="Oren Michaely" userId="c5a7c425-1cb2-4cf3-be96-c973a1a9360f" providerId="ADAL" clId="{F011F4E7-D013-4F20-A304-84604A809B4F}" dt="2022-07-14T21:58:33.808" v="7856" actId="20577"/>
          <ac:spMkLst>
            <pc:docMk/>
            <pc:sldMk cId="2212290639" sldId="2145706648"/>
            <ac:spMk id="3" creationId="{999F2C75-099B-A091-E2B4-AFA3173507C6}"/>
          </ac:spMkLst>
        </pc:spChg>
        <pc:spChg chg="add mod">
          <ac:chgData name="Oren Michaely" userId="c5a7c425-1cb2-4cf3-be96-c973a1a9360f" providerId="ADAL" clId="{F011F4E7-D013-4F20-A304-84604A809B4F}" dt="2022-07-15T02:43:02.208" v="8966"/>
          <ac:spMkLst>
            <pc:docMk/>
            <pc:sldMk cId="2212290639" sldId="2145706648"/>
            <ac:spMk id="4" creationId="{3E1A8916-98FB-79CD-474F-3622427DAA79}"/>
          </ac:spMkLst>
        </pc:spChg>
        <pc:spChg chg="add">
          <ac:chgData name="Oren Michaely" userId="c5a7c425-1cb2-4cf3-be96-c973a1a9360f" providerId="ADAL" clId="{F011F4E7-D013-4F20-A304-84604A809B4F}" dt="2022-07-11T22:22:12.664" v="4568" actId="26606"/>
          <ac:spMkLst>
            <pc:docMk/>
            <pc:sldMk cId="2212290639" sldId="2145706648"/>
            <ac:spMk id="7" creationId="{82184FF4-7029-4ED7-813A-192E60608764}"/>
          </ac:spMkLst>
        </pc:spChg>
        <pc:spChg chg="add">
          <ac:chgData name="Oren Michaely" userId="c5a7c425-1cb2-4cf3-be96-c973a1a9360f" providerId="ADAL" clId="{F011F4E7-D013-4F20-A304-84604A809B4F}" dt="2022-07-11T22:22:12.664" v="4568" actId="26606"/>
          <ac:spMkLst>
            <pc:docMk/>
            <pc:sldMk cId="2212290639" sldId="2145706648"/>
            <ac:spMk id="9" creationId="{AAA7AB09-557C-41AD-9113-FF9F68FA1035}"/>
          </ac:spMkLst>
        </pc:spChg>
        <pc:spChg chg="add">
          <ac:chgData name="Oren Michaely" userId="c5a7c425-1cb2-4cf3-be96-c973a1a9360f" providerId="ADAL" clId="{F011F4E7-D013-4F20-A304-84604A809B4F}" dt="2022-07-11T22:22:12.664" v="4568" actId="26606"/>
          <ac:spMkLst>
            <pc:docMk/>
            <pc:sldMk cId="2212290639" sldId="2145706648"/>
            <ac:spMk id="11" creationId="{EF99ECAA-1F11-4937-BBA6-51935AB44C9D}"/>
          </ac:spMkLst>
        </pc:spChg>
        <pc:spChg chg="add">
          <ac:chgData name="Oren Michaely" userId="c5a7c425-1cb2-4cf3-be96-c973a1a9360f" providerId="ADAL" clId="{F011F4E7-D013-4F20-A304-84604A809B4F}" dt="2022-07-11T22:22:12.664" v="4568" actId="26606"/>
          <ac:spMkLst>
            <pc:docMk/>
            <pc:sldMk cId="2212290639" sldId="2145706648"/>
            <ac:spMk id="19" creationId="{6DB9AC9A-C1ED-4713-9A6E-D5EBBB4011FE}"/>
          </ac:spMkLst>
        </pc:spChg>
        <pc:spChg chg="add">
          <ac:chgData name="Oren Michaely" userId="c5a7c425-1cb2-4cf3-be96-c973a1a9360f" providerId="ADAL" clId="{F011F4E7-D013-4F20-A304-84604A809B4F}" dt="2022-07-11T22:22:12.664" v="4568" actId="26606"/>
          <ac:spMkLst>
            <pc:docMk/>
            <pc:sldMk cId="2212290639" sldId="2145706648"/>
            <ac:spMk id="21" creationId="{2FCFAB40-DA7C-4B6C-AD10-4EC44B54B160}"/>
          </ac:spMkLst>
        </pc:spChg>
        <pc:spChg chg="add">
          <ac:chgData name="Oren Michaely" userId="c5a7c425-1cb2-4cf3-be96-c973a1a9360f" providerId="ADAL" clId="{F011F4E7-D013-4F20-A304-84604A809B4F}" dt="2022-07-11T22:22:12.664" v="4568" actId="26606"/>
          <ac:spMkLst>
            <pc:docMk/>
            <pc:sldMk cId="2212290639" sldId="2145706648"/>
            <ac:spMk id="23" creationId="{83296DCF-CBB7-4351-9E7E-623649419AA7}"/>
          </ac:spMkLst>
        </pc:spChg>
        <pc:spChg chg="add">
          <ac:chgData name="Oren Michaely" userId="c5a7c425-1cb2-4cf3-be96-c973a1a9360f" providerId="ADAL" clId="{F011F4E7-D013-4F20-A304-84604A809B4F}" dt="2022-07-11T22:22:12.664" v="4568" actId="26606"/>
          <ac:spMkLst>
            <pc:docMk/>
            <pc:sldMk cId="2212290639" sldId="2145706648"/>
            <ac:spMk id="25" creationId="{61AE2471-23B2-4B94-A613-E68609916662}"/>
          </ac:spMkLst>
        </pc:spChg>
        <pc:spChg chg="add">
          <ac:chgData name="Oren Michaely" userId="c5a7c425-1cb2-4cf3-be96-c973a1a9360f" providerId="ADAL" clId="{F011F4E7-D013-4F20-A304-84604A809B4F}" dt="2022-07-11T22:22:12.664" v="4568" actId="26606"/>
          <ac:spMkLst>
            <pc:docMk/>
            <pc:sldMk cId="2212290639" sldId="2145706648"/>
            <ac:spMk id="27" creationId="{DFB59F4D-13F5-4E73-B3D4-2CFDEC0C5652}"/>
          </ac:spMkLst>
        </pc:spChg>
        <pc:grpChg chg="add">
          <ac:chgData name="Oren Michaely" userId="c5a7c425-1cb2-4cf3-be96-c973a1a9360f" providerId="ADAL" clId="{F011F4E7-D013-4F20-A304-84604A809B4F}" dt="2022-07-11T22:22:12.664" v="4568" actId="26606"/>
          <ac:grpSpMkLst>
            <pc:docMk/>
            <pc:sldMk cId="2212290639" sldId="2145706648"/>
            <ac:grpSpMk id="13" creationId="{79DE9FAB-6BBA-4CFE-B67D-77B47F01ECA4}"/>
          </ac:grpSpMkLst>
        </pc:grpChg>
      </pc:sldChg>
      <pc:sldChg chg="setBg">
        <pc:chgData name="Oren Michaely" userId="c5a7c425-1cb2-4cf3-be96-c973a1a9360f" providerId="ADAL" clId="{F011F4E7-D013-4F20-A304-84604A809B4F}" dt="2022-07-07T18:04:11.857" v="25"/>
        <pc:sldMkLst>
          <pc:docMk/>
          <pc:sldMk cId="261714582" sldId="2145706649"/>
        </pc:sldMkLst>
      </pc:sldChg>
      <pc:sldChg chg="addSp delSp modSp add mod setBg modNotesTx">
        <pc:chgData name="Oren Michaely" userId="c5a7c425-1cb2-4cf3-be96-c973a1a9360f" providerId="ADAL" clId="{F011F4E7-D013-4F20-A304-84604A809B4F}" dt="2022-07-15T16:49:52.971" v="11020" actId="20577"/>
        <pc:sldMkLst>
          <pc:docMk/>
          <pc:sldMk cId="743226231" sldId="2145706650"/>
        </pc:sldMkLst>
        <pc:spChg chg="del">
          <ac:chgData name="Oren Michaely" userId="c5a7c425-1cb2-4cf3-be96-c973a1a9360f" providerId="ADAL" clId="{F011F4E7-D013-4F20-A304-84604A809B4F}" dt="2022-07-10T21:13:50.326" v="28" actId="478"/>
          <ac:spMkLst>
            <pc:docMk/>
            <pc:sldMk cId="743226231" sldId="2145706650"/>
            <ac:spMk id="2" creationId="{96FC94B8-27AF-4273-8404-F752C2E929CA}"/>
          </ac:spMkLst>
        </pc:spChg>
        <pc:spChg chg="add del mod">
          <ac:chgData name="Oren Michaely" userId="c5a7c425-1cb2-4cf3-be96-c973a1a9360f" providerId="ADAL" clId="{F011F4E7-D013-4F20-A304-84604A809B4F}" dt="2022-07-10T21:13:52.875" v="29" actId="478"/>
          <ac:spMkLst>
            <pc:docMk/>
            <pc:sldMk cId="743226231" sldId="2145706650"/>
            <ac:spMk id="4" creationId="{0CEE330F-9DAB-EF51-A4A3-CA3D11B41CD7}"/>
          </ac:spMkLst>
        </pc:spChg>
        <pc:spChg chg="add del mod">
          <ac:chgData name="Oren Michaely" userId="c5a7c425-1cb2-4cf3-be96-c973a1a9360f" providerId="ADAL" clId="{F011F4E7-D013-4F20-A304-84604A809B4F}" dt="2022-07-10T21:14:09.293" v="33"/>
          <ac:spMkLst>
            <pc:docMk/>
            <pc:sldMk cId="743226231" sldId="2145706650"/>
            <ac:spMk id="5" creationId="{A3CF9EBB-E400-C63F-B9CC-7F6D47ED7854}"/>
          </ac:spMkLst>
        </pc:spChg>
        <pc:spChg chg="add del mod">
          <ac:chgData name="Oren Michaely" userId="c5a7c425-1cb2-4cf3-be96-c973a1a9360f" providerId="ADAL" clId="{F011F4E7-D013-4F20-A304-84604A809B4F}" dt="2022-07-10T21:14:09.293" v="33"/>
          <ac:spMkLst>
            <pc:docMk/>
            <pc:sldMk cId="743226231" sldId="2145706650"/>
            <ac:spMk id="7" creationId="{01C8A3A8-4A3B-43AD-F6D2-02915EC3793F}"/>
          </ac:spMkLst>
        </pc:spChg>
        <pc:spChg chg="add del mod">
          <ac:chgData name="Oren Michaely" userId="c5a7c425-1cb2-4cf3-be96-c973a1a9360f" providerId="ADAL" clId="{F011F4E7-D013-4F20-A304-84604A809B4F}" dt="2022-07-10T21:14:09.293" v="33"/>
          <ac:spMkLst>
            <pc:docMk/>
            <pc:sldMk cId="743226231" sldId="2145706650"/>
            <ac:spMk id="8" creationId="{62E34927-4F2D-8A59-97AC-255D21C13C9E}"/>
          </ac:spMkLst>
        </pc:spChg>
        <pc:spChg chg="add mod">
          <ac:chgData name="Oren Michaely" userId="c5a7c425-1cb2-4cf3-be96-c973a1a9360f" providerId="ADAL" clId="{F011F4E7-D013-4F20-A304-84604A809B4F}" dt="2022-07-10T21:17:00.278" v="65" actId="1076"/>
          <ac:spMkLst>
            <pc:docMk/>
            <pc:sldMk cId="743226231" sldId="2145706650"/>
            <ac:spMk id="9" creationId="{4F764907-724B-949A-D01F-F53B1B91F216}"/>
          </ac:spMkLst>
        </pc:spChg>
        <pc:spChg chg="add mod">
          <ac:chgData name="Oren Michaely" userId="c5a7c425-1cb2-4cf3-be96-c973a1a9360f" providerId="ADAL" clId="{F011F4E7-D013-4F20-A304-84604A809B4F}" dt="2022-07-15T16:49:52.971" v="11020" actId="20577"/>
          <ac:spMkLst>
            <pc:docMk/>
            <pc:sldMk cId="743226231" sldId="2145706650"/>
            <ac:spMk id="11" creationId="{01EF237A-C52F-23C2-4824-4FC6A1058F2D}"/>
          </ac:spMkLst>
        </pc:spChg>
        <pc:spChg chg="add mod">
          <ac:chgData name="Oren Michaely" userId="c5a7c425-1cb2-4cf3-be96-c973a1a9360f" providerId="ADAL" clId="{F011F4E7-D013-4F20-A304-84604A809B4F}" dt="2022-07-10T21:15:45.939" v="53" actId="26606"/>
          <ac:spMkLst>
            <pc:docMk/>
            <pc:sldMk cId="743226231" sldId="2145706650"/>
            <ac:spMk id="12" creationId="{5A39F252-E9C7-267D-093F-F7F15825E312}"/>
          </ac:spMkLst>
        </pc:spChg>
        <pc:spChg chg="add">
          <ac:chgData name="Oren Michaely" userId="c5a7c425-1cb2-4cf3-be96-c973a1a9360f" providerId="ADAL" clId="{F011F4E7-D013-4F20-A304-84604A809B4F}" dt="2022-07-10T21:15:45.939" v="53" actId="26606"/>
          <ac:spMkLst>
            <pc:docMk/>
            <pc:sldMk cId="743226231" sldId="2145706650"/>
            <ac:spMk id="15" creationId="{A5931BE0-4B93-4D6C-878E-ACC59D6B4587}"/>
          </ac:spMkLst>
        </pc:spChg>
        <pc:spChg chg="add">
          <ac:chgData name="Oren Michaely" userId="c5a7c425-1cb2-4cf3-be96-c973a1a9360f" providerId="ADAL" clId="{F011F4E7-D013-4F20-A304-84604A809B4F}" dt="2022-07-10T21:15:45.939" v="53" actId="26606"/>
          <ac:spMkLst>
            <pc:docMk/>
            <pc:sldMk cId="743226231" sldId="2145706650"/>
            <ac:spMk id="22" creationId="{647A77D8-817B-4A9F-86AA-FE781E813DBC}"/>
          </ac:spMkLst>
        </pc:spChg>
        <pc:spChg chg="add del">
          <ac:chgData name="Oren Michaely" userId="c5a7c425-1cb2-4cf3-be96-c973a1a9360f" providerId="ADAL" clId="{F011F4E7-D013-4F20-A304-84604A809B4F}" dt="2022-07-10T21:15:01.460" v="42" actId="26606"/>
          <ac:spMkLst>
            <pc:docMk/>
            <pc:sldMk cId="743226231" sldId="2145706650"/>
            <ac:spMk id="23" creationId="{A5931BE0-4B93-4D6C-878E-ACC59D6B4587}"/>
          </ac:spMkLst>
        </pc:spChg>
        <pc:spChg chg="add del">
          <ac:chgData name="Oren Michaely" userId="c5a7c425-1cb2-4cf3-be96-c973a1a9360f" providerId="ADAL" clId="{F011F4E7-D013-4F20-A304-84604A809B4F}" dt="2022-07-10T21:15:01.460" v="42" actId="26606"/>
          <ac:spMkLst>
            <pc:docMk/>
            <pc:sldMk cId="743226231" sldId="2145706650"/>
            <ac:spMk id="30" creationId="{647A77D8-817B-4A9F-86AA-FE781E813DBC}"/>
          </ac:spMkLst>
        </pc:spChg>
        <pc:spChg chg="add del">
          <ac:chgData name="Oren Michaely" userId="c5a7c425-1cb2-4cf3-be96-c973a1a9360f" providerId="ADAL" clId="{F011F4E7-D013-4F20-A304-84604A809B4F}" dt="2022-07-10T21:15:04.003" v="44" actId="26606"/>
          <ac:spMkLst>
            <pc:docMk/>
            <pc:sldMk cId="743226231" sldId="2145706650"/>
            <ac:spMk id="37" creationId="{A5931BE0-4B93-4D6C-878E-ACC59D6B4587}"/>
          </ac:spMkLst>
        </pc:spChg>
        <pc:spChg chg="add del">
          <ac:chgData name="Oren Michaely" userId="c5a7c425-1cb2-4cf3-be96-c973a1a9360f" providerId="ADAL" clId="{F011F4E7-D013-4F20-A304-84604A809B4F}" dt="2022-07-10T21:15:04.003" v="44" actId="26606"/>
          <ac:spMkLst>
            <pc:docMk/>
            <pc:sldMk cId="743226231" sldId="2145706650"/>
            <ac:spMk id="38" creationId="{6FF3A87B-2255-45E0-A551-C11FAF93290C}"/>
          </ac:spMkLst>
        </pc:spChg>
        <pc:spChg chg="add del">
          <ac:chgData name="Oren Michaely" userId="c5a7c425-1cb2-4cf3-be96-c973a1a9360f" providerId="ADAL" clId="{F011F4E7-D013-4F20-A304-84604A809B4F}" dt="2022-07-10T21:15:06.137" v="46" actId="26606"/>
          <ac:spMkLst>
            <pc:docMk/>
            <pc:sldMk cId="743226231" sldId="2145706650"/>
            <ac:spMk id="41" creationId="{A5931BE0-4B93-4D6C-878E-ACC59D6B4587}"/>
          </ac:spMkLst>
        </pc:spChg>
        <pc:spChg chg="add del">
          <ac:chgData name="Oren Michaely" userId="c5a7c425-1cb2-4cf3-be96-c973a1a9360f" providerId="ADAL" clId="{F011F4E7-D013-4F20-A304-84604A809B4F}" dt="2022-07-10T21:15:06.137" v="46" actId="26606"/>
          <ac:spMkLst>
            <pc:docMk/>
            <pc:sldMk cId="743226231" sldId="2145706650"/>
            <ac:spMk id="42" creationId="{C5D31EF7-7A67-43B2-8B5E-B4A6241B1A83}"/>
          </ac:spMkLst>
        </pc:spChg>
        <pc:spChg chg="add del">
          <ac:chgData name="Oren Michaely" userId="c5a7c425-1cb2-4cf3-be96-c973a1a9360f" providerId="ADAL" clId="{F011F4E7-D013-4F20-A304-84604A809B4F}" dt="2022-07-10T21:15:30.083" v="50" actId="26606"/>
          <ac:spMkLst>
            <pc:docMk/>
            <pc:sldMk cId="743226231" sldId="2145706650"/>
            <ac:spMk id="49" creationId="{A5931BE0-4B93-4D6C-878E-ACC59D6B4587}"/>
          </ac:spMkLst>
        </pc:spChg>
        <pc:grpChg chg="add">
          <ac:chgData name="Oren Michaely" userId="c5a7c425-1cb2-4cf3-be96-c973a1a9360f" providerId="ADAL" clId="{F011F4E7-D013-4F20-A304-84604A809B4F}" dt="2022-07-10T21:15:45.939" v="53" actId="26606"/>
          <ac:grpSpMkLst>
            <pc:docMk/>
            <pc:sldMk cId="743226231" sldId="2145706650"/>
            <ac:grpSpMk id="14" creationId="{3BDBC526-6DCD-4FF6-8395-D8C22E46E527}"/>
          </ac:grpSpMkLst>
        </pc:grpChg>
        <pc:grpChg chg="add">
          <ac:chgData name="Oren Michaely" userId="c5a7c425-1cb2-4cf3-be96-c973a1a9360f" providerId="ADAL" clId="{F011F4E7-D013-4F20-A304-84604A809B4F}" dt="2022-07-10T21:15:45.939" v="53" actId="26606"/>
          <ac:grpSpMkLst>
            <pc:docMk/>
            <pc:sldMk cId="743226231" sldId="2145706650"/>
            <ac:grpSpMk id="16" creationId="{183B29DA-9BB8-4BA8-B8E1-8C2B544078C7}"/>
          </ac:grpSpMkLst>
        </pc:grpChg>
        <pc:grpChg chg="add del">
          <ac:chgData name="Oren Michaely" userId="c5a7c425-1cb2-4cf3-be96-c973a1a9360f" providerId="ADAL" clId="{F011F4E7-D013-4F20-A304-84604A809B4F}" dt="2022-07-10T21:15:01.460" v="42" actId="26606"/>
          <ac:grpSpMkLst>
            <pc:docMk/>
            <pc:sldMk cId="743226231" sldId="2145706650"/>
            <ac:grpSpMk id="17" creationId="{3BDBC526-6DCD-4FF6-8395-D8C22E46E527}"/>
          </ac:grpSpMkLst>
        </pc:grpChg>
        <pc:grpChg chg="add del">
          <ac:chgData name="Oren Michaely" userId="c5a7c425-1cb2-4cf3-be96-c973a1a9360f" providerId="ADAL" clId="{F011F4E7-D013-4F20-A304-84604A809B4F}" dt="2022-07-10T21:15:01.460" v="42" actId="26606"/>
          <ac:grpSpMkLst>
            <pc:docMk/>
            <pc:sldMk cId="743226231" sldId="2145706650"/>
            <ac:grpSpMk id="25" creationId="{183B29DA-9BB8-4BA8-B8E1-8C2B544078C7}"/>
          </ac:grpSpMkLst>
        </pc:grpChg>
        <pc:grpChg chg="add del">
          <ac:chgData name="Oren Michaely" userId="c5a7c425-1cb2-4cf3-be96-c973a1a9360f" providerId="ADAL" clId="{F011F4E7-D013-4F20-A304-84604A809B4F}" dt="2022-07-10T21:15:04.003" v="44" actId="26606"/>
          <ac:grpSpMkLst>
            <pc:docMk/>
            <pc:sldMk cId="743226231" sldId="2145706650"/>
            <ac:grpSpMk id="32" creationId="{3BDBC526-6DCD-4FF6-8395-D8C22E46E527}"/>
          </ac:grpSpMkLst>
        </pc:grpChg>
        <pc:grpChg chg="add del">
          <ac:chgData name="Oren Michaely" userId="c5a7c425-1cb2-4cf3-be96-c973a1a9360f" providerId="ADAL" clId="{F011F4E7-D013-4F20-A304-84604A809B4F}" dt="2022-07-10T21:15:06.137" v="46" actId="26606"/>
          <ac:grpSpMkLst>
            <pc:docMk/>
            <pc:sldMk cId="743226231" sldId="2145706650"/>
            <ac:grpSpMk id="40" creationId="{3BDBC526-6DCD-4FF6-8395-D8C22E46E527}"/>
          </ac:grpSpMkLst>
        </pc:grpChg>
        <pc:grpChg chg="add del">
          <ac:chgData name="Oren Michaely" userId="c5a7c425-1cb2-4cf3-be96-c973a1a9360f" providerId="ADAL" clId="{F011F4E7-D013-4F20-A304-84604A809B4F}" dt="2022-07-10T21:15:30.083" v="50" actId="26606"/>
          <ac:grpSpMkLst>
            <pc:docMk/>
            <pc:sldMk cId="743226231" sldId="2145706650"/>
            <ac:grpSpMk id="44" creationId="{3BDBC526-6DCD-4FF6-8395-D8C22E46E527}"/>
          </ac:grpSpMkLst>
        </pc:grpChg>
        <pc:picChg chg="add del mod">
          <ac:chgData name="Oren Michaely" userId="c5a7c425-1cb2-4cf3-be96-c973a1a9360f" providerId="ADAL" clId="{F011F4E7-D013-4F20-A304-84604A809B4F}" dt="2022-07-10T21:14:09.293" v="33"/>
          <ac:picMkLst>
            <pc:docMk/>
            <pc:sldMk cId="743226231" sldId="2145706650"/>
            <ac:picMk id="6" creationId="{F930B0B4-D0F3-E4C5-5C25-DDD1E0F713B7}"/>
          </ac:picMkLst>
        </pc:picChg>
        <pc:picChg chg="add mod ord">
          <ac:chgData name="Oren Michaely" userId="c5a7c425-1cb2-4cf3-be96-c973a1a9360f" providerId="ADAL" clId="{F011F4E7-D013-4F20-A304-84604A809B4F}" dt="2022-07-10T21:15:45.939" v="53" actId="26606"/>
          <ac:picMkLst>
            <pc:docMk/>
            <pc:sldMk cId="743226231" sldId="2145706650"/>
            <ac:picMk id="10" creationId="{20BFD7B4-8F47-5522-6237-A06AF83F4763}"/>
          </ac:picMkLst>
        </pc:picChg>
        <pc:picChg chg="add mod">
          <ac:chgData name="Oren Michaely" userId="c5a7c425-1cb2-4cf3-be96-c973a1a9360f" providerId="ADAL" clId="{F011F4E7-D013-4F20-A304-84604A809B4F}" dt="2022-07-10T21:16:36.351" v="57" actId="1076"/>
          <ac:picMkLst>
            <pc:docMk/>
            <pc:sldMk cId="743226231" sldId="2145706650"/>
            <ac:picMk id="24" creationId="{2ED6AFEE-6E80-91D8-2ABE-8548016592A2}"/>
          </ac:picMkLst>
        </pc:picChg>
      </pc:sldChg>
      <pc:sldChg chg="addSp delSp modSp new mod setBg modNotesTx">
        <pc:chgData name="Oren Michaely" userId="c5a7c425-1cb2-4cf3-be96-c973a1a9360f" providerId="ADAL" clId="{F011F4E7-D013-4F20-A304-84604A809B4F}" dt="2022-07-14T22:29:39.007" v="8098" actId="20577"/>
        <pc:sldMkLst>
          <pc:docMk/>
          <pc:sldMk cId="272695707" sldId="2145706651"/>
        </pc:sldMkLst>
        <pc:spChg chg="del">
          <ac:chgData name="Oren Michaely" userId="c5a7c425-1cb2-4cf3-be96-c973a1a9360f" providerId="ADAL" clId="{F011F4E7-D013-4F20-A304-84604A809B4F}" dt="2022-07-11T17:46:35.064" v="1787" actId="478"/>
          <ac:spMkLst>
            <pc:docMk/>
            <pc:sldMk cId="272695707" sldId="2145706651"/>
            <ac:spMk id="2" creationId="{B6C0DDDA-D98C-23CD-EB8A-C43B59013336}"/>
          </ac:spMkLst>
        </pc:spChg>
        <pc:spChg chg="del">
          <ac:chgData name="Oren Michaely" userId="c5a7c425-1cb2-4cf3-be96-c973a1a9360f" providerId="ADAL" clId="{F011F4E7-D013-4F20-A304-84604A809B4F}" dt="2022-07-11T17:46:38.378" v="1788" actId="478"/>
          <ac:spMkLst>
            <pc:docMk/>
            <pc:sldMk cId="272695707" sldId="2145706651"/>
            <ac:spMk id="3" creationId="{8D65CDEB-94D3-385F-8274-00BCA437E4BE}"/>
          </ac:spMkLst>
        </pc:spChg>
        <pc:spChg chg="add del">
          <ac:chgData name="Oren Michaely" userId="c5a7c425-1cb2-4cf3-be96-c973a1a9360f" providerId="ADAL" clId="{F011F4E7-D013-4F20-A304-84604A809B4F}" dt="2022-07-11T17:46:44.577" v="1790" actId="26606"/>
          <ac:spMkLst>
            <pc:docMk/>
            <pc:sldMk cId="272695707" sldId="2145706651"/>
            <ac:spMk id="9" creationId="{65EE0CA1-D3EE-4024-8924-687FF7C9BED1}"/>
          </ac:spMkLst>
        </pc:spChg>
        <pc:spChg chg="add del">
          <ac:chgData name="Oren Michaely" userId="c5a7c425-1cb2-4cf3-be96-c973a1a9360f" providerId="ADAL" clId="{F011F4E7-D013-4F20-A304-84604A809B4F}" dt="2022-07-11T17:46:45.279" v="1792" actId="26606"/>
          <ac:spMkLst>
            <pc:docMk/>
            <pc:sldMk cId="272695707" sldId="2145706651"/>
            <ac:spMk id="11" creationId="{65EE0CA1-D3EE-4024-8924-687FF7C9BED1}"/>
          </ac:spMkLst>
        </pc:spChg>
        <pc:spChg chg="add mod">
          <ac:chgData name="Oren Michaely" userId="c5a7c425-1cb2-4cf3-be96-c973a1a9360f" providerId="ADAL" clId="{F011F4E7-D013-4F20-A304-84604A809B4F}" dt="2022-07-14T22:27:47.188" v="8096" actId="20577"/>
          <ac:spMkLst>
            <pc:docMk/>
            <pc:sldMk cId="272695707" sldId="2145706651"/>
            <ac:spMk id="12" creationId="{3F98545C-C0AB-3E79-7AB2-79984E44185D}"/>
          </ac:spMkLst>
        </pc:spChg>
        <pc:spChg chg="add del">
          <ac:chgData name="Oren Michaely" userId="c5a7c425-1cb2-4cf3-be96-c973a1a9360f" providerId="ADAL" clId="{F011F4E7-D013-4F20-A304-84604A809B4F}" dt="2022-07-11T17:46:52.446" v="1796" actId="26606"/>
          <ac:spMkLst>
            <pc:docMk/>
            <pc:sldMk cId="272695707" sldId="2145706651"/>
            <ac:spMk id="13" creationId="{40460074-BBCE-442A-9CF4-62BD809293B9}"/>
          </ac:spMkLst>
        </pc:spChg>
        <pc:spChg chg="add del">
          <ac:chgData name="Oren Michaely" userId="c5a7c425-1cb2-4cf3-be96-c973a1a9360f" providerId="ADAL" clId="{F011F4E7-D013-4F20-A304-84604A809B4F}" dt="2022-07-11T17:46:52.446" v="1796" actId="26606"/>
          <ac:spMkLst>
            <pc:docMk/>
            <pc:sldMk cId="272695707" sldId="2145706651"/>
            <ac:spMk id="14" creationId="{65EE0CA1-D3EE-4024-8924-687FF7C9BED1}"/>
          </ac:spMkLst>
        </pc:spChg>
        <pc:spChg chg="add del">
          <ac:chgData name="Oren Michaely" userId="c5a7c425-1cb2-4cf3-be96-c973a1a9360f" providerId="ADAL" clId="{F011F4E7-D013-4F20-A304-84604A809B4F}" dt="2022-07-11T17:46:52.446" v="1796" actId="26606"/>
          <ac:spMkLst>
            <pc:docMk/>
            <pc:sldMk cId="272695707" sldId="2145706651"/>
            <ac:spMk id="15" creationId="{AEC9C451-AFB3-4322-B6CC-66A7571A53B6}"/>
          </ac:spMkLst>
        </pc:spChg>
        <pc:spChg chg="add del">
          <ac:chgData name="Oren Michaely" userId="c5a7c425-1cb2-4cf3-be96-c973a1a9360f" providerId="ADAL" clId="{F011F4E7-D013-4F20-A304-84604A809B4F}" dt="2022-07-11T17:46:52.446" v="1796" actId="26606"/>
          <ac:spMkLst>
            <pc:docMk/>
            <pc:sldMk cId="272695707" sldId="2145706651"/>
            <ac:spMk id="16" creationId="{C75C592E-FC3B-4879-8E41-4536246D77A3}"/>
          </ac:spMkLst>
        </pc:spChg>
        <pc:spChg chg="add del">
          <ac:chgData name="Oren Michaely" userId="c5a7c425-1cb2-4cf3-be96-c973a1a9360f" providerId="ADAL" clId="{F011F4E7-D013-4F20-A304-84604A809B4F}" dt="2022-07-11T17:46:52.446" v="1796" actId="26606"/>
          <ac:spMkLst>
            <pc:docMk/>
            <pc:sldMk cId="272695707" sldId="2145706651"/>
            <ac:spMk id="17" creationId="{F2DE133B-360C-4971-86DE-7E3DB647E739}"/>
          </ac:spMkLst>
        </pc:spChg>
        <pc:picChg chg="add mod">
          <ac:chgData name="Oren Michaely" userId="c5a7c425-1cb2-4cf3-be96-c973a1a9360f" providerId="ADAL" clId="{F011F4E7-D013-4F20-A304-84604A809B4F}" dt="2022-07-11T19:41:19.761" v="2104" actId="1076"/>
          <ac:picMkLst>
            <pc:docMk/>
            <pc:sldMk cId="272695707" sldId="2145706651"/>
            <ac:picMk id="4" creationId="{47F43AC0-B2E5-8BE7-8B27-7AF3926EB912}"/>
          </ac:picMkLst>
        </pc:picChg>
      </pc:sldChg>
      <pc:sldChg chg="addSp delSp modSp add mod modNotesTx">
        <pc:chgData name="Oren Michaely" userId="c5a7c425-1cb2-4cf3-be96-c973a1a9360f" providerId="ADAL" clId="{F011F4E7-D013-4F20-A304-84604A809B4F}" dt="2022-07-15T16:46:16.907" v="10564" actId="20577"/>
        <pc:sldMkLst>
          <pc:docMk/>
          <pc:sldMk cId="987043762" sldId="2145706652"/>
        </pc:sldMkLst>
        <pc:spChg chg="mod">
          <ac:chgData name="Oren Michaely" userId="c5a7c425-1cb2-4cf3-be96-c973a1a9360f" providerId="ADAL" clId="{F011F4E7-D013-4F20-A304-84604A809B4F}" dt="2022-07-11T20:29:25.505" v="3280" actId="26606"/>
          <ac:spMkLst>
            <pc:docMk/>
            <pc:sldMk cId="987043762" sldId="2145706652"/>
            <ac:spMk id="2" creationId="{96FC94B8-27AF-4273-8404-F752C2E929CA}"/>
          </ac:spMkLst>
        </pc:spChg>
        <pc:spChg chg="del mod ord">
          <ac:chgData name="Oren Michaely" userId="c5a7c425-1cb2-4cf3-be96-c973a1a9360f" providerId="ADAL" clId="{F011F4E7-D013-4F20-A304-84604A809B4F}" dt="2022-07-11T20:29:20.339" v="3279" actId="478"/>
          <ac:spMkLst>
            <pc:docMk/>
            <pc:sldMk cId="987043762" sldId="2145706652"/>
            <ac:spMk id="3" creationId="{C04AD4CA-6F23-5129-4E51-A5B16A3969ED}"/>
          </ac:spMkLst>
        </pc:spChg>
        <pc:spChg chg="del">
          <ac:chgData name="Oren Michaely" userId="c5a7c425-1cb2-4cf3-be96-c973a1a9360f" providerId="ADAL" clId="{F011F4E7-D013-4F20-A304-84604A809B4F}" dt="2022-07-11T20:29:04.937" v="3276" actId="26606"/>
          <ac:spMkLst>
            <pc:docMk/>
            <pc:sldMk cId="987043762" sldId="2145706652"/>
            <ac:spMk id="38" creationId="{82184FF4-7029-4ED7-813A-192E60608764}"/>
          </ac:spMkLst>
        </pc:spChg>
        <pc:spChg chg="del">
          <ac:chgData name="Oren Michaely" userId="c5a7c425-1cb2-4cf3-be96-c973a1a9360f" providerId="ADAL" clId="{F011F4E7-D013-4F20-A304-84604A809B4F}" dt="2022-07-11T20:29:04.937" v="3276" actId="26606"/>
          <ac:spMkLst>
            <pc:docMk/>
            <pc:sldMk cId="987043762" sldId="2145706652"/>
            <ac:spMk id="40" creationId="{AAA7AB09-557C-41AD-9113-FF9F68FA1035}"/>
          </ac:spMkLst>
        </pc:spChg>
        <pc:spChg chg="del">
          <ac:chgData name="Oren Michaely" userId="c5a7c425-1cb2-4cf3-be96-c973a1a9360f" providerId="ADAL" clId="{F011F4E7-D013-4F20-A304-84604A809B4F}" dt="2022-07-11T20:29:04.937" v="3276" actId="26606"/>
          <ac:spMkLst>
            <pc:docMk/>
            <pc:sldMk cId="987043762" sldId="2145706652"/>
            <ac:spMk id="42" creationId="{EF99ECAA-1F11-4937-BBA6-51935AB44C9D}"/>
          </ac:spMkLst>
        </pc:spChg>
        <pc:spChg chg="del">
          <ac:chgData name="Oren Michaely" userId="c5a7c425-1cb2-4cf3-be96-c973a1a9360f" providerId="ADAL" clId="{F011F4E7-D013-4F20-A304-84604A809B4F}" dt="2022-07-11T20:29:04.937" v="3276" actId="26606"/>
          <ac:spMkLst>
            <pc:docMk/>
            <pc:sldMk cId="987043762" sldId="2145706652"/>
            <ac:spMk id="50" creationId="{1DB043B4-68C6-45B9-82AC-A5800EADB8DB}"/>
          </ac:spMkLst>
        </pc:spChg>
        <pc:spChg chg="del">
          <ac:chgData name="Oren Michaely" userId="c5a7c425-1cb2-4cf3-be96-c973a1a9360f" providerId="ADAL" clId="{F011F4E7-D013-4F20-A304-84604A809B4F}" dt="2022-07-11T20:29:04.937" v="3276" actId="26606"/>
          <ac:spMkLst>
            <pc:docMk/>
            <pc:sldMk cId="987043762" sldId="2145706652"/>
            <ac:spMk id="52" creationId="{28A00A08-E4E6-4184-B484-E0E034072AE0}"/>
          </ac:spMkLst>
        </pc:spChg>
        <pc:spChg chg="add del">
          <ac:chgData name="Oren Michaely" userId="c5a7c425-1cb2-4cf3-be96-c973a1a9360f" providerId="ADAL" clId="{F011F4E7-D013-4F20-A304-84604A809B4F}" dt="2022-07-11T20:29:25.505" v="3280" actId="26606"/>
          <ac:spMkLst>
            <pc:docMk/>
            <pc:sldMk cId="987043762" sldId="2145706652"/>
            <ac:spMk id="66" creationId="{82184FF4-7029-4ED7-813A-192E60608764}"/>
          </ac:spMkLst>
        </pc:spChg>
        <pc:spChg chg="add del">
          <ac:chgData name="Oren Michaely" userId="c5a7c425-1cb2-4cf3-be96-c973a1a9360f" providerId="ADAL" clId="{F011F4E7-D013-4F20-A304-84604A809B4F}" dt="2022-07-11T20:29:25.505" v="3280" actId="26606"/>
          <ac:spMkLst>
            <pc:docMk/>
            <pc:sldMk cId="987043762" sldId="2145706652"/>
            <ac:spMk id="68" creationId="{AAA7AB09-557C-41AD-9113-FF9F68FA1035}"/>
          </ac:spMkLst>
        </pc:spChg>
        <pc:spChg chg="add del">
          <ac:chgData name="Oren Michaely" userId="c5a7c425-1cb2-4cf3-be96-c973a1a9360f" providerId="ADAL" clId="{F011F4E7-D013-4F20-A304-84604A809B4F}" dt="2022-07-11T20:29:25.505" v="3280" actId="26606"/>
          <ac:spMkLst>
            <pc:docMk/>
            <pc:sldMk cId="987043762" sldId="2145706652"/>
            <ac:spMk id="70" creationId="{EF99ECAA-1F11-4937-BBA6-51935AB44C9D}"/>
          </ac:spMkLst>
        </pc:spChg>
        <pc:spChg chg="add del">
          <ac:chgData name="Oren Michaely" userId="c5a7c425-1cb2-4cf3-be96-c973a1a9360f" providerId="ADAL" clId="{F011F4E7-D013-4F20-A304-84604A809B4F}" dt="2022-07-11T20:29:25.505" v="3280" actId="26606"/>
          <ac:spMkLst>
            <pc:docMk/>
            <pc:sldMk cId="987043762" sldId="2145706652"/>
            <ac:spMk id="78" creationId="{1DB043B4-68C6-45B9-82AC-A5800EADB8DB}"/>
          </ac:spMkLst>
        </pc:spChg>
        <pc:spChg chg="add del">
          <ac:chgData name="Oren Michaely" userId="c5a7c425-1cb2-4cf3-be96-c973a1a9360f" providerId="ADAL" clId="{F011F4E7-D013-4F20-A304-84604A809B4F}" dt="2022-07-11T20:29:25.505" v="3280" actId="26606"/>
          <ac:spMkLst>
            <pc:docMk/>
            <pc:sldMk cId="987043762" sldId="2145706652"/>
            <ac:spMk id="80" creationId="{BEBFBB3C-FA07-4A06-A8D8-D690F92A2817}"/>
          </ac:spMkLst>
        </pc:spChg>
        <pc:spChg chg="add">
          <ac:chgData name="Oren Michaely" userId="c5a7c425-1cb2-4cf3-be96-c973a1a9360f" providerId="ADAL" clId="{F011F4E7-D013-4F20-A304-84604A809B4F}" dt="2022-07-11T20:29:25.505" v="3280" actId="26606"/>
          <ac:spMkLst>
            <pc:docMk/>
            <pc:sldMk cId="987043762" sldId="2145706652"/>
            <ac:spMk id="85" creationId="{82184FF4-7029-4ED7-813A-192E60608764}"/>
          </ac:spMkLst>
        </pc:spChg>
        <pc:spChg chg="add">
          <ac:chgData name="Oren Michaely" userId="c5a7c425-1cb2-4cf3-be96-c973a1a9360f" providerId="ADAL" clId="{F011F4E7-D013-4F20-A304-84604A809B4F}" dt="2022-07-11T20:29:25.505" v="3280" actId="26606"/>
          <ac:spMkLst>
            <pc:docMk/>
            <pc:sldMk cId="987043762" sldId="2145706652"/>
            <ac:spMk id="87" creationId="{AAA7AB09-557C-41AD-9113-FF9F68FA1035}"/>
          </ac:spMkLst>
        </pc:spChg>
        <pc:spChg chg="add">
          <ac:chgData name="Oren Michaely" userId="c5a7c425-1cb2-4cf3-be96-c973a1a9360f" providerId="ADAL" clId="{F011F4E7-D013-4F20-A304-84604A809B4F}" dt="2022-07-11T20:29:25.505" v="3280" actId="26606"/>
          <ac:spMkLst>
            <pc:docMk/>
            <pc:sldMk cId="987043762" sldId="2145706652"/>
            <ac:spMk id="89" creationId="{EF99ECAA-1F11-4937-BBA6-51935AB44C9D}"/>
          </ac:spMkLst>
        </pc:spChg>
        <pc:spChg chg="add">
          <ac:chgData name="Oren Michaely" userId="c5a7c425-1cb2-4cf3-be96-c973a1a9360f" providerId="ADAL" clId="{F011F4E7-D013-4F20-A304-84604A809B4F}" dt="2022-07-11T20:29:25.505" v="3280" actId="26606"/>
          <ac:spMkLst>
            <pc:docMk/>
            <pc:sldMk cId="987043762" sldId="2145706652"/>
            <ac:spMk id="97" creationId="{1DB043B4-68C6-45B9-82AC-A5800EADB8DB}"/>
          </ac:spMkLst>
        </pc:spChg>
        <pc:spChg chg="add">
          <ac:chgData name="Oren Michaely" userId="c5a7c425-1cb2-4cf3-be96-c973a1a9360f" providerId="ADAL" clId="{F011F4E7-D013-4F20-A304-84604A809B4F}" dt="2022-07-11T20:29:25.505" v="3280" actId="26606"/>
          <ac:spMkLst>
            <pc:docMk/>
            <pc:sldMk cId="987043762" sldId="2145706652"/>
            <ac:spMk id="99" creationId="{28A00A08-E4E6-4184-B484-E0E034072AE0}"/>
          </ac:spMkLst>
        </pc:spChg>
        <pc:grpChg chg="del">
          <ac:chgData name="Oren Michaely" userId="c5a7c425-1cb2-4cf3-be96-c973a1a9360f" providerId="ADAL" clId="{F011F4E7-D013-4F20-A304-84604A809B4F}" dt="2022-07-11T20:29:04.937" v="3276" actId="26606"/>
          <ac:grpSpMkLst>
            <pc:docMk/>
            <pc:sldMk cId="987043762" sldId="2145706652"/>
            <ac:grpSpMk id="44" creationId="{79DE9FAB-6BBA-4CFE-B67D-77B47F01ECA4}"/>
          </ac:grpSpMkLst>
        </pc:grpChg>
        <pc:grpChg chg="del">
          <ac:chgData name="Oren Michaely" userId="c5a7c425-1cb2-4cf3-be96-c973a1a9360f" providerId="ADAL" clId="{F011F4E7-D013-4F20-A304-84604A809B4F}" dt="2022-07-11T20:29:04.937" v="3276" actId="26606"/>
          <ac:grpSpMkLst>
            <pc:docMk/>
            <pc:sldMk cId="987043762" sldId="2145706652"/>
            <ac:grpSpMk id="54" creationId="{0780E404-3121-4F33-AF2D-65F659A97798}"/>
          </ac:grpSpMkLst>
        </pc:grpChg>
        <pc:grpChg chg="del">
          <ac:chgData name="Oren Michaely" userId="c5a7c425-1cb2-4cf3-be96-c973a1a9360f" providerId="ADAL" clId="{F011F4E7-D013-4F20-A304-84604A809B4F}" dt="2022-07-11T20:29:04.937" v="3276" actId="26606"/>
          <ac:grpSpMkLst>
            <pc:docMk/>
            <pc:sldMk cId="987043762" sldId="2145706652"/>
            <ac:grpSpMk id="58" creationId="{4B158E9A-DBF4-4AA7-B6B7-8C8EB2FBDD68}"/>
          </ac:grpSpMkLst>
        </pc:grpChg>
        <pc:grpChg chg="add del">
          <ac:chgData name="Oren Michaely" userId="c5a7c425-1cb2-4cf3-be96-c973a1a9360f" providerId="ADAL" clId="{F011F4E7-D013-4F20-A304-84604A809B4F}" dt="2022-07-11T20:29:25.505" v="3280" actId="26606"/>
          <ac:grpSpMkLst>
            <pc:docMk/>
            <pc:sldMk cId="987043762" sldId="2145706652"/>
            <ac:grpSpMk id="72" creationId="{79DE9FAB-6BBA-4CFE-B67D-77B47F01ECA4}"/>
          </ac:grpSpMkLst>
        </pc:grpChg>
        <pc:grpChg chg="add">
          <ac:chgData name="Oren Michaely" userId="c5a7c425-1cb2-4cf3-be96-c973a1a9360f" providerId="ADAL" clId="{F011F4E7-D013-4F20-A304-84604A809B4F}" dt="2022-07-11T20:29:25.505" v="3280" actId="26606"/>
          <ac:grpSpMkLst>
            <pc:docMk/>
            <pc:sldMk cId="987043762" sldId="2145706652"/>
            <ac:grpSpMk id="91" creationId="{79DE9FAB-6BBA-4CFE-B67D-77B47F01ECA4}"/>
          </ac:grpSpMkLst>
        </pc:grpChg>
        <pc:grpChg chg="add">
          <ac:chgData name="Oren Michaely" userId="c5a7c425-1cb2-4cf3-be96-c973a1a9360f" providerId="ADAL" clId="{F011F4E7-D013-4F20-A304-84604A809B4F}" dt="2022-07-11T20:29:25.505" v="3280" actId="26606"/>
          <ac:grpSpMkLst>
            <pc:docMk/>
            <pc:sldMk cId="987043762" sldId="2145706652"/>
            <ac:grpSpMk id="101" creationId="{0780E404-3121-4F33-AF2D-65F659A97798}"/>
          </ac:grpSpMkLst>
        </pc:grpChg>
        <pc:grpChg chg="add">
          <ac:chgData name="Oren Michaely" userId="c5a7c425-1cb2-4cf3-be96-c973a1a9360f" providerId="ADAL" clId="{F011F4E7-D013-4F20-A304-84604A809B4F}" dt="2022-07-11T20:29:25.505" v="3280" actId="26606"/>
          <ac:grpSpMkLst>
            <pc:docMk/>
            <pc:sldMk cId="987043762" sldId="2145706652"/>
            <ac:grpSpMk id="105" creationId="{4B158E9A-DBF4-4AA7-B6B7-8C8EB2FBDD68}"/>
          </ac:grpSpMkLst>
        </pc:grpChg>
        <pc:picChg chg="del">
          <ac:chgData name="Oren Michaely" userId="c5a7c425-1cb2-4cf3-be96-c973a1a9360f" providerId="ADAL" clId="{F011F4E7-D013-4F20-A304-84604A809B4F}" dt="2022-07-11T20:28:17.349" v="3273" actId="478"/>
          <ac:picMkLst>
            <pc:docMk/>
            <pc:sldMk cId="987043762" sldId="2145706652"/>
            <ac:picMk id="5" creationId="{7AEB8F8B-EC69-6A36-4770-054C79A5A7E7}"/>
          </ac:picMkLst>
        </pc:picChg>
        <pc:picChg chg="add mod">
          <ac:chgData name="Oren Michaely" userId="c5a7c425-1cb2-4cf3-be96-c973a1a9360f" providerId="ADAL" clId="{F011F4E7-D013-4F20-A304-84604A809B4F}" dt="2022-07-11T20:29:25.505" v="3280" actId="26606"/>
          <ac:picMkLst>
            <pc:docMk/>
            <pc:sldMk cId="987043762" sldId="2145706652"/>
            <ac:picMk id="6" creationId="{7C5CB781-1569-22D3-E680-DE1D597CFC4E}"/>
          </ac:picMkLst>
        </pc:picChg>
      </pc:sldChg>
      <pc:sldChg chg="addSp delSp modSp add mod modAnim modNotesTx">
        <pc:chgData name="Oren Michaely" userId="c5a7c425-1cb2-4cf3-be96-c973a1a9360f" providerId="ADAL" clId="{F011F4E7-D013-4F20-A304-84604A809B4F}" dt="2022-07-15T16:47:53.515" v="10851" actId="20577"/>
        <pc:sldMkLst>
          <pc:docMk/>
          <pc:sldMk cId="3112651559" sldId="2145706653"/>
        </pc:sldMkLst>
        <pc:spChg chg="mod">
          <ac:chgData name="Oren Michaely" userId="c5a7c425-1cb2-4cf3-be96-c973a1a9360f" providerId="ADAL" clId="{F011F4E7-D013-4F20-A304-84604A809B4F}" dt="2022-07-12T15:05:49.643" v="7502" actId="20577"/>
          <ac:spMkLst>
            <pc:docMk/>
            <pc:sldMk cId="3112651559" sldId="2145706653"/>
            <ac:spMk id="12" creationId="{3F98545C-C0AB-3E79-7AB2-79984E44185D}"/>
          </ac:spMkLst>
        </pc:spChg>
        <pc:spChg chg="add mod">
          <ac:chgData name="Oren Michaely" userId="c5a7c425-1cb2-4cf3-be96-c973a1a9360f" providerId="ADAL" clId="{F011F4E7-D013-4F20-A304-84604A809B4F}" dt="2022-07-15T02:54:14.092" v="9061" actId="1582"/>
          <ac:spMkLst>
            <pc:docMk/>
            <pc:sldMk cId="3112651559" sldId="2145706653"/>
            <ac:spMk id="21" creationId="{C3CD851D-AD05-5C4E-B390-B99A6DD61241}"/>
          </ac:spMkLst>
        </pc:spChg>
        <pc:spChg chg="add mod">
          <ac:chgData name="Oren Michaely" userId="c5a7c425-1cb2-4cf3-be96-c973a1a9360f" providerId="ADAL" clId="{F011F4E7-D013-4F20-A304-84604A809B4F}" dt="2022-07-15T02:54:28.535" v="9064" actId="14100"/>
          <ac:spMkLst>
            <pc:docMk/>
            <pc:sldMk cId="3112651559" sldId="2145706653"/>
            <ac:spMk id="23" creationId="{2CBFD43E-459C-14EF-474C-9D94A11D442F}"/>
          </ac:spMkLst>
        </pc:spChg>
        <pc:picChg chg="add del mod">
          <ac:chgData name="Oren Michaely" userId="c5a7c425-1cb2-4cf3-be96-c973a1a9360f" providerId="ADAL" clId="{F011F4E7-D013-4F20-A304-84604A809B4F}" dt="2022-07-15T02:47:41.943" v="9003" actId="1076"/>
          <ac:picMkLst>
            <pc:docMk/>
            <pc:sldMk cId="3112651559" sldId="2145706653"/>
            <ac:picMk id="3" creationId="{1A6DB7B3-9739-43A0-BE1E-54498C7E07CE}"/>
          </ac:picMkLst>
        </pc:picChg>
        <pc:picChg chg="del">
          <ac:chgData name="Oren Michaely" userId="c5a7c425-1cb2-4cf3-be96-c973a1a9360f" providerId="ADAL" clId="{F011F4E7-D013-4F20-A304-84604A809B4F}" dt="2022-07-11T21:03:19.647" v="4157" actId="478"/>
          <ac:picMkLst>
            <pc:docMk/>
            <pc:sldMk cId="3112651559" sldId="2145706653"/>
            <ac:picMk id="4" creationId="{47F43AC0-B2E5-8BE7-8B27-7AF3926EB912}"/>
          </ac:picMkLst>
        </pc:picChg>
        <pc:picChg chg="add del mod">
          <ac:chgData name="Oren Michaely" userId="c5a7c425-1cb2-4cf3-be96-c973a1a9360f" providerId="ADAL" clId="{F011F4E7-D013-4F20-A304-84604A809B4F}" dt="2022-07-11T21:04:18.640" v="4161" actId="478"/>
          <ac:picMkLst>
            <pc:docMk/>
            <pc:sldMk cId="3112651559" sldId="2145706653"/>
            <ac:picMk id="5" creationId="{DB2AB425-15E7-B22E-EC3B-B7422A1C6450}"/>
          </ac:picMkLst>
        </pc:picChg>
        <pc:picChg chg="add del mod">
          <ac:chgData name="Oren Michaely" userId="c5a7c425-1cb2-4cf3-be96-c973a1a9360f" providerId="ADAL" clId="{F011F4E7-D013-4F20-A304-84604A809B4F}" dt="2022-07-15T02:51:58.611" v="9042" actId="478"/>
          <ac:picMkLst>
            <pc:docMk/>
            <pc:sldMk cId="3112651559" sldId="2145706653"/>
            <ac:picMk id="5" creationId="{F0DEE397-BBDC-0F64-65C0-E1466749577D}"/>
          </ac:picMkLst>
        </pc:picChg>
        <pc:picChg chg="add mod">
          <ac:chgData name="Oren Michaely" userId="c5a7c425-1cb2-4cf3-be96-c973a1a9360f" providerId="ADAL" clId="{F011F4E7-D013-4F20-A304-84604A809B4F}" dt="2022-07-15T02:47:28.614" v="8999" actId="1076"/>
          <ac:picMkLst>
            <pc:docMk/>
            <pc:sldMk cId="3112651559" sldId="2145706653"/>
            <ac:picMk id="6" creationId="{AE4160C3-DF9D-DA5B-8F6C-3C075EE4F6DF}"/>
          </ac:picMkLst>
        </pc:picChg>
        <pc:picChg chg="add mod">
          <ac:chgData name="Oren Michaely" userId="c5a7c425-1cb2-4cf3-be96-c973a1a9360f" providerId="ADAL" clId="{F011F4E7-D013-4F20-A304-84604A809B4F}" dt="2022-07-15T02:53:06.821" v="9057" actId="1076"/>
          <ac:picMkLst>
            <pc:docMk/>
            <pc:sldMk cId="3112651559" sldId="2145706653"/>
            <ac:picMk id="20" creationId="{DE7BD1A9-C10B-79A2-7714-B4DAE71F1030}"/>
          </ac:picMkLst>
        </pc:picChg>
        <pc:inkChg chg="add del">
          <ac:chgData name="Oren Michaely" userId="c5a7c425-1cb2-4cf3-be96-c973a1a9360f" providerId="ADAL" clId="{F011F4E7-D013-4F20-A304-84604A809B4F}" dt="2022-07-15T02:50:48.525" v="9032" actId="9405"/>
          <ac:inkMkLst>
            <pc:docMk/>
            <pc:sldMk cId="3112651559" sldId="2145706653"/>
            <ac:inkMk id="7" creationId="{58048AA3-950A-7CBC-5AAF-35EF5631671E}"/>
          </ac:inkMkLst>
        </pc:inkChg>
        <pc:inkChg chg="add del">
          <ac:chgData name="Oren Michaely" userId="c5a7c425-1cb2-4cf3-be96-c973a1a9360f" providerId="ADAL" clId="{F011F4E7-D013-4F20-A304-84604A809B4F}" dt="2022-07-15T02:50:48.289" v="9031" actId="9405"/>
          <ac:inkMkLst>
            <pc:docMk/>
            <pc:sldMk cId="3112651559" sldId="2145706653"/>
            <ac:inkMk id="8" creationId="{7FA59E8B-5B8C-078B-ECD0-85AE0174B48C}"/>
          </ac:inkMkLst>
        </pc:inkChg>
        <pc:inkChg chg="add del">
          <ac:chgData name="Oren Michaely" userId="c5a7c425-1cb2-4cf3-be96-c973a1a9360f" providerId="ADAL" clId="{F011F4E7-D013-4F20-A304-84604A809B4F}" dt="2022-07-15T02:50:48.011" v="9030" actId="9405"/>
          <ac:inkMkLst>
            <pc:docMk/>
            <pc:sldMk cId="3112651559" sldId="2145706653"/>
            <ac:inkMk id="9" creationId="{ED3B710C-BDA8-A899-0A74-CDB96040F7EA}"/>
          </ac:inkMkLst>
        </pc:inkChg>
        <pc:inkChg chg="add del">
          <ac:chgData name="Oren Michaely" userId="c5a7c425-1cb2-4cf3-be96-c973a1a9360f" providerId="ADAL" clId="{F011F4E7-D013-4F20-A304-84604A809B4F}" dt="2022-07-15T02:50:32.225" v="9019" actId="9405"/>
          <ac:inkMkLst>
            <pc:docMk/>
            <pc:sldMk cId="3112651559" sldId="2145706653"/>
            <ac:inkMk id="10" creationId="{118ADBC5-D14D-1145-B7C7-F1B66302D573}"/>
          </ac:inkMkLst>
        </pc:inkChg>
        <pc:inkChg chg="add del">
          <ac:chgData name="Oren Michaely" userId="c5a7c425-1cb2-4cf3-be96-c973a1a9360f" providerId="ADAL" clId="{F011F4E7-D013-4F20-A304-84604A809B4F}" dt="2022-07-15T02:50:31.529" v="9018" actId="9405"/>
          <ac:inkMkLst>
            <pc:docMk/>
            <pc:sldMk cId="3112651559" sldId="2145706653"/>
            <ac:inkMk id="11" creationId="{759415C5-CAE7-730E-19EF-3C25379B64BA}"/>
          </ac:inkMkLst>
        </pc:inkChg>
        <pc:inkChg chg="add del">
          <ac:chgData name="Oren Michaely" userId="c5a7c425-1cb2-4cf3-be96-c973a1a9360f" providerId="ADAL" clId="{F011F4E7-D013-4F20-A304-84604A809B4F}" dt="2022-07-15T02:50:30.957" v="9017" actId="9405"/>
          <ac:inkMkLst>
            <pc:docMk/>
            <pc:sldMk cId="3112651559" sldId="2145706653"/>
            <ac:inkMk id="13" creationId="{F32D9CC9-93CA-8ACC-FBE6-BB837D09AB89}"/>
          </ac:inkMkLst>
        </pc:inkChg>
        <pc:inkChg chg="add del">
          <ac:chgData name="Oren Michaely" userId="c5a7c425-1cb2-4cf3-be96-c973a1a9360f" providerId="ADAL" clId="{F011F4E7-D013-4F20-A304-84604A809B4F}" dt="2022-07-15T02:50:47.760" v="9029" actId="9405"/>
          <ac:inkMkLst>
            <pc:docMk/>
            <pc:sldMk cId="3112651559" sldId="2145706653"/>
            <ac:inkMk id="14" creationId="{EBA9496C-BAE8-B09F-CDF8-044E45B0D823}"/>
          </ac:inkMkLst>
        </pc:inkChg>
        <pc:inkChg chg="add del">
          <ac:chgData name="Oren Michaely" userId="c5a7c425-1cb2-4cf3-be96-c973a1a9360f" providerId="ADAL" clId="{F011F4E7-D013-4F20-A304-84604A809B4F}" dt="2022-07-15T02:50:47.540" v="9028" actId="9405"/>
          <ac:inkMkLst>
            <pc:docMk/>
            <pc:sldMk cId="3112651559" sldId="2145706653"/>
            <ac:inkMk id="15" creationId="{A7F56395-FF60-B64A-99AA-B83E21DDCCAE}"/>
          </ac:inkMkLst>
        </pc:inkChg>
        <pc:inkChg chg="add del">
          <ac:chgData name="Oren Michaely" userId="c5a7c425-1cb2-4cf3-be96-c973a1a9360f" providerId="ADAL" clId="{F011F4E7-D013-4F20-A304-84604A809B4F}" dt="2022-07-15T02:50:47.288" v="9027" actId="9405"/>
          <ac:inkMkLst>
            <pc:docMk/>
            <pc:sldMk cId="3112651559" sldId="2145706653"/>
            <ac:inkMk id="16" creationId="{2D458EC7-8E3A-0E92-FE95-0026F93540A3}"/>
          </ac:inkMkLst>
        </pc:inkChg>
        <pc:inkChg chg="add del">
          <ac:chgData name="Oren Michaely" userId="c5a7c425-1cb2-4cf3-be96-c973a1a9360f" providerId="ADAL" clId="{F011F4E7-D013-4F20-A304-84604A809B4F}" dt="2022-07-15T02:50:47.045" v="9026" actId="9405"/>
          <ac:inkMkLst>
            <pc:docMk/>
            <pc:sldMk cId="3112651559" sldId="2145706653"/>
            <ac:inkMk id="17" creationId="{303649A1-44E0-CA88-FABD-2B1D3A33C20F}"/>
          </ac:inkMkLst>
        </pc:inkChg>
        <pc:inkChg chg="add del">
          <ac:chgData name="Oren Michaely" userId="c5a7c425-1cb2-4cf3-be96-c973a1a9360f" providerId="ADAL" clId="{F011F4E7-D013-4F20-A304-84604A809B4F}" dt="2022-07-15T02:50:46.822" v="9025" actId="9405"/>
          <ac:inkMkLst>
            <pc:docMk/>
            <pc:sldMk cId="3112651559" sldId="2145706653"/>
            <ac:inkMk id="18" creationId="{DFCB8408-9518-6568-7960-7175A2207737}"/>
          </ac:inkMkLst>
        </pc:inkChg>
      </pc:sldChg>
      <pc:sldChg chg="addSp delSp modSp add mod ord modNotesTx">
        <pc:chgData name="Oren Michaely" userId="c5a7c425-1cb2-4cf3-be96-c973a1a9360f" providerId="ADAL" clId="{F011F4E7-D013-4F20-A304-84604A809B4F}" dt="2022-07-15T16:48:36.651" v="10981" actId="20577"/>
        <pc:sldMkLst>
          <pc:docMk/>
          <pc:sldMk cId="1593576165" sldId="2145706654"/>
        </pc:sldMkLst>
        <pc:spChg chg="mod">
          <ac:chgData name="Oren Michaely" userId="c5a7c425-1cb2-4cf3-be96-c973a1a9360f" providerId="ADAL" clId="{F011F4E7-D013-4F20-A304-84604A809B4F}" dt="2022-07-12T15:04:26.116" v="7443" actId="14100"/>
          <ac:spMkLst>
            <pc:docMk/>
            <pc:sldMk cId="1593576165" sldId="2145706654"/>
            <ac:spMk id="12" creationId="{3F98545C-C0AB-3E79-7AB2-79984E44185D}"/>
          </ac:spMkLst>
        </pc:spChg>
        <pc:picChg chg="add mod">
          <ac:chgData name="Oren Michaely" userId="c5a7c425-1cb2-4cf3-be96-c973a1a9360f" providerId="ADAL" clId="{F011F4E7-D013-4F20-A304-84604A809B4F}" dt="2022-07-12T15:04:40.806" v="7444" actId="14100"/>
          <ac:picMkLst>
            <pc:docMk/>
            <pc:sldMk cId="1593576165" sldId="2145706654"/>
            <ac:picMk id="2" creationId="{42EEB40F-75AD-EED2-19C8-F56221E37308}"/>
          </ac:picMkLst>
        </pc:picChg>
        <pc:picChg chg="del">
          <ac:chgData name="Oren Michaely" userId="c5a7c425-1cb2-4cf3-be96-c973a1a9360f" providerId="ADAL" clId="{F011F4E7-D013-4F20-A304-84604A809B4F}" dt="2022-07-12T15:00:57.928" v="7396" actId="478"/>
          <ac:picMkLst>
            <pc:docMk/>
            <pc:sldMk cId="1593576165" sldId="2145706654"/>
            <ac:picMk id="4" creationId="{47F43AC0-B2E5-8BE7-8B27-7AF3926EB912}"/>
          </ac:picMkLst>
        </pc:picChg>
      </pc:sldChg>
      <pc:sldChg chg="new del">
        <pc:chgData name="Oren Michaely" userId="c5a7c425-1cb2-4cf3-be96-c973a1a9360f" providerId="ADAL" clId="{F011F4E7-D013-4F20-A304-84604A809B4F}" dt="2022-07-15T02:39:31.961" v="8678" actId="2696"/>
        <pc:sldMkLst>
          <pc:docMk/>
          <pc:sldMk cId="1243132671" sldId="2145706655"/>
        </pc:sldMkLst>
      </pc:sldChg>
      <pc:sldChg chg="addSp modSp add mod ord modNotesTx">
        <pc:chgData name="Oren Michaely" userId="c5a7c425-1cb2-4cf3-be96-c973a1a9360f" providerId="ADAL" clId="{F011F4E7-D013-4F20-A304-84604A809B4F}" dt="2022-07-15T02:44:26.254" v="8992" actId="20577"/>
        <pc:sldMkLst>
          <pc:docMk/>
          <pc:sldMk cId="905551921" sldId="2145706656"/>
        </pc:sldMkLst>
        <pc:spChg chg="mod">
          <ac:chgData name="Oren Michaely" userId="c5a7c425-1cb2-4cf3-be96-c973a1a9360f" providerId="ADAL" clId="{F011F4E7-D013-4F20-A304-84604A809B4F}" dt="2022-07-15T02:43:11.744" v="8969" actId="20577"/>
          <ac:spMkLst>
            <pc:docMk/>
            <pc:sldMk cId="905551921" sldId="2145706656"/>
            <ac:spMk id="2" creationId="{1A40C329-D96B-EBD3-0E04-935F24D28923}"/>
          </ac:spMkLst>
        </pc:spChg>
        <pc:spChg chg="add mod">
          <ac:chgData name="Oren Michaely" userId="c5a7c425-1cb2-4cf3-be96-c973a1a9360f" providerId="ADAL" clId="{F011F4E7-D013-4F20-A304-84604A809B4F}" dt="2022-07-15T02:43:09.566" v="8968" actId="1076"/>
          <ac:spMkLst>
            <pc:docMk/>
            <pc:sldMk cId="905551921" sldId="2145706656"/>
            <ac:spMk id="3" creationId="{5B681AB2-3019-3D5D-D68F-AA65C6D01934}"/>
          </ac:spMkLst>
        </pc:spChg>
        <pc:spChg chg="mod">
          <ac:chgData name="Oren Michaely" userId="c5a7c425-1cb2-4cf3-be96-c973a1a9360f" providerId="ADAL" clId="{F011F4E7-D013-4F20-A304-84604A809B4F}" dt="2022-07-15T02:44:12.016" v="8991"/>
          <ac:spMkLst>
            <pc:docMk/>
            <pc:sldMk cId="905551921" sldId="2145706656"/>
            <ac:spMk id="4" creationId="{00000000-0000-0000-0000-000000000000}"/>
          </ac:spMkLst>
        </pc:spChg>
      </pc:sldChg>
      <pc:sldChg chg="modSp add mod ord">
        <pc:chgData name="Oren Michaely" userId="c5a7c425-1cb2-4cf3-be96-c973a1a9360f" providerId="ADAL" clId="{F011F4E7-D013-4F20-A304-84604A809B4F}" dt="2022-07-15T02:59:34.493" v="9096" actId="1076"/>
        <pc:sldMkLst>
          <pc:docMk/>
          <pc:sldMk cId="806189493" sldId="2145706657"/>
        </pc:sldMkLst>
        <pc:spChg chg="mod">
          <ac:chgData name="Oren Michaely" userId="c5a7c425-1cb2-4cf3-be96-c973a1a9360f" providerId="ADAL" clId="{F011F4E7-D013-4F20-A304-84604A809B4F}" dt="2022-07-15T02:59:29.704" v="9095" actId="1076"/>
          <ac:spMkLst>
            <pc:docMk/>
            <pc:sldMk cId="806189493" sldId="2145706657"/>
            <ac:spMk id="2" creationId="{1A40C329-D96B-EBD3-0E04-935F24D28923}"/>
          </ac:spMkLst>
        </pc:spChg>
        <pc:spChg chg="mod">
          <ac:chgData name="Oren Michaely" userId="c5a7c425-1cb2-4cf3-be96-c973a1a9360f" providerId="ADAL" clId="{F011F4E7-D013-4F20-A304-84604A809B4F}" dt="2022-07-15T02:59:34.493" v="9096" actId="1076"/>
          <ac:spMkLst>
            <pc:docMk/>
            <pc:sldMk cId="806189493" sldId="2145706657"/>
            <ac:spMk id="3" creationId="{5B681AB2-3019-3D5D-D68F-AA65C6D01934}"/>
          </ac:spMkLst>
        </pc:spChg>
        <pc:spChg chg="mod">
          <ac:chgData name="Oren Michaely" userId="c5a7c425-1cb2-4cf3-be96-c973a1a9360f" providerId="ADAL" clId="{F011F4E7-D013-4F20-A304-84604A809B4F}" dt="2022-07-15T02:43:40.312" v="8990" actId="20577"/>
          <ac:spMkLst>
            <pc:docMk/>
            <pc:sldMk cId="806189493" sldId="2145706657"/>
            <ac:spMk id="4" creationId="{00000000-0000-0000-0000-000000000000}"/>
          </ac:spMkLst>
        </pc:spChg>
      </pc:sldChg>
      <pc:sldMasterChg chg="setBg delSldLayout modSldLayout">
        <pc:chgData name="Oren Michaely" userId="c5a7c425-1cb2-4cf3-be96-c973a1a9360f" providerId="ADAL" clId="{F011F4E7-D013-4F20-A304-84604A809B4F}" dt="2022-07-17T00:34:49.782" v="11021" actId="47"/>
        <pc:sldMasterMkLst>
          <pc:docMk/>
          <pc:sldMasterMk cId="2521255718" sldId="2147483684"/>
        </pc:sldMasterMkLst>
        <pc:sldLayoutChg chg="setBg">
          <pc:chgData name="Oren Michaely" userId="c5a7c425-1cb2-4cf3-be96-c973a1a9360f" providerId="ADAL" clId="{F011F4E7-D013-4F20-A304-84604A809B4F}" dt="2022-07-07T18:04:11.857" v="25"/>
          <pc:sldLayoutMkLst>
            <pc:docMk/>
            <pc:sldMasterMk cId="2521255718" sldId="2147483684"/>
            <pc:sldLayoutMk cId="600030907" sldId="2147483660"/>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3412362915" sldId="2147483685"/>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3616071164" sldId="2147483686"/>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1023429560" sldId="2147483687"/>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3617165047" sldId="2147483688"/>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670392337" sldId="2147483689"/>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3858332531" sldId="2147483691"/>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983562843" sldId="2147483692"/>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727319112" sldId="2147483693"/>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3063087162" sldId="2147483696"/>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22852078" sldId="2147483697"/>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600948850" sldId="2147483699"/>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4284120214" sldId="2147483700"/>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3715776986" sldId="2147483707"/>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1425477023" sldId="2147483731"/>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2570260729" sldId="2147483733"/>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2229304515" sldId="2147483734"/>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3394202585" sldId="2147483735"/>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2845924565" sldId="2147483736"/>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762283349" sldId="2147483737"/>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1151214172" sldId="2147483738"/>
          </pc:sldLayoutMkLst>
        </pc:sldLayoutChg>
        <pc:sldLayoutChg chg="del setBg">
          <pc:chgData name="Oren Michaely" userId="c5a7c425-1cb2-4cf3-be96-c973a1a9360f" providerId="ADAL" clId="{F011F4E7-D013-4F20-A304-84604A809B4F}" dt="2022-07-12T02:35:03.917" v="7390" actId="47"/>
          <pc:sldLayoutMkLst>
            <pc:docMk/>
            <pc:sldMasterMk cId="2521255718" sldId="2147483684"/>
            <pc:sldLayoutMk cId="3292242481" sldId="2147483740"/>
          </pc:sldLayoutMkLst>
        </pc:sldLayoutChg>
        <pc:sldLayoutChg chg="del setBg">
          <pc:chgData name="Oren Michaely" userId="c5a7c425-1cb2-4cf3-be96-c973a1a9360f" providerId="ADAL" clId="{F011F4E7-D013-4F20-A304-84604A809B4F}" dt="2022-07-17T00:34:49.782" v="11021" actId="47"/>
          <pc:sldLayoutMkLst>
            <pc:docMk/>
            <pc:sldMasterMk cId="2521255718" sldId="2147483684"/>
            <pc:sldLayoutMk cId="729252630" sldId="2147483741"/>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1408207615" sldId="2147483742"/>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684615552" sldId="2147483743"/>
          </pc:sldLayoutMkLst>
        </pc:sldLayoutChg>
        <pc:sldLayoutChg chg="setBg">
          <pc:chgData name="Oren Michaely" userId="c5a7c425-1cb2-4cf3-be96-c973a1a9360f" providerId="ADAL" clId="{F011F4E7-D013-4F20-A304-84604A809B4F}" dt="2022-07-07T18:04:11.857" v="25"/>
          <pc:sldLayoutMkLst>
            <pc:docMk/>
            <pc:sldMasterMk cId="2521255718" sldId="2147483684"/>
            <pc:sldLayoutMk cId="4073248780" sldId="2147483744"/>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Recommended Action</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17378010685051634"/>
          <c:y val="2.4005390798886445E-2"/>
          <c:w val="0.82621989314948363"/>
          <c:h val="0.70496937435579521"/>
        </c:manualLayout>
      </c:layout>
      <c:lineChart>
        <c:grouping val="standard"/>
        <c:varyColors val="0"/>
        <c:ser>
          <c:idx val="0"/>
          <c:order val="0"/>
          <c:tx>
            <c:strRef>
              <c:f>Sheet1!$B$1</c:f>
              <c:strCache>
                <c:ptCount val="1"/>
                <c:pt idx="0">
                  <c:v>Article</c:v>
                </c:pt>
              </c:strCache>
            </c:strRef>
          </c:tx>
          <c:spPr>
            <a:ln w="31750" cap="rnd">
              <a:solidFill>
                <a:schemeClr val="accent1"/>
              </a:solidFill>
              <a:round/>
            </a:ln>
            <a:effectLst/>
          </c:spPr>
          <c:marker>
            <c:symbol val="circle"/>
            <c:size val="10"/>
            <c:spPr>
              <a:solidFill>
                <a:schemeClr val="accent1"/>
              </a:solidFill>
              <a:ln>
                <a:noFill/>
              </a:ln>
              <a:effectLst/>
            </c:spPr>
          </c:marker>
          <c:cat>
            <c:strRef>
              <c:f>Sheet1!$A$2:$A$5</c:f>
              <c:strCache>
                <c:ptCount val="4"/>
                <c:pt idx="0">
                  <c:v>T0</c:v>
                </c:pt>
                <c:pt idx="1">
                  <c:v>T1</c:v>
                </c:pt>
                <c:pt idx="2">
                  <c:v>T2</c:v>
                </c:pt>
                <c:pt idx="3">
                  <c:v>T3</c:v>
                </c:pt>
              </c:strCache>
            </c:strRef>
          </c:cat>
          <c:val>
            <c:numRef>
              <c:f>Sheet1!$B$2:$B$5</c:f>
              <c:numCache>
                <c:formatCode>General</c:formatCode>
                <c:ptCount val="4"/>
                <c:pt idx="0">
                  <c:v>150</c:v>
                </c:pt>
                <c:pt idx="1">
                  <c:v>100</c:v>
                </c:pt>
                <c:pt idx="2">
                  <c:v>100</c:v>
                </c:pt>
                <c:pt idx="3">
                  <c:v>80</c:v>
                </c:pt>
              </c:numCache>
            </c:numRef>
          </c:val>
          <c:smooth val="0"/>
          <c:extLst>
            <c:ext xmlns:c16="http://schemas.microsoft.com/office/drawing/2014/chart" uri="{C3380CC4-5D6E-409C-BE32-E72D297353CC}">
              <c16:uniqueId val="{00000000-7853-48CC-813D-CF11B7FE96F8}"/>
            </c:ext>
          </c:extLst>
        </c:ser>
        <c:ser>
          <c:idx val="1"/>
          <c:order val="1"/>
          <c:tx>
            <c:strRef>
              <c:f>Sheet1!$C$1</c:f>
              <c:strCache>
                <c:ptCount val="1"/>
                <c:pt idx="0">
                  <c:v>Video</c:v>
                </c:pt>
              </c:strCache>
            </c:strRef>
          </c:tx>
          <c:spPr>
            <a:ln w="31750" cap="rnd">
              <a:solidFill>
                <a:schemeClr val="accent3"/>
              </a:solidFill>
              <a:round/>
            </a:ln>
            <a:effectLst/>
          </c:spPr>
          <c:marker>
            <c:symbol val="circle"/>
            <c:size val="10"/>
            <c:spPr>
              <a:solidFill>
                <a:schemeClr val="accent3"/>
              </a:solidFill>
              <a:ln>
                <a:noFill/>
              </a:ln>
              <a:effectLst/>
            </c:spPr>
          </c:marker>
          <c:cat>
            <c:strRef>
              <c:f>Sheet1!$A$2:$A$5</c:f>
              <c:strCache>
                <c:ptCount val="4"/>
                <c:pt idx="0">
                  <c:v>T0</c:v>
                </c:pt>
                <c:pt idx="1">
                  <c:v>T1</c:v>
                </c:pt>
                <c:pt idx="2">
                  <c:v>T2</c:v>
                </c:pt>
                <c:pt idx="3">
                  <c:v>T3</c:v>
                </c:pt>
              </c:strCache>
            </c:strRef>
          </c:cat>
          <c:val>
            <c:numRef>
              <c:f>Sheet1!$C$2:$C$5</c:f>
              <c:numCache>
                <c:formatCode>General</c:formatCode>
                <c:ptCount val="4"/>
                <c:pt idx="0">
                  <c:v>0</c:v>
                </c:pt>
                <c:pt idx="1">
                  <c:v>0</c:v>
                </c:pt>
                <c:pt idx="2">
                  <c:v>25</c:v>
                </c:pt>
                <c:pt idx="3">
                  <c:v>95</c:v>
                </c:pt>
              </c:numCache>
            </c:numRef>
          </c:val>
          <c:smooth val="0"/>
          <c:extLst>
            <c:ext xmlns:c16="http://schemas.microsoft.com/office/drawing/2014/chart" uri="{C3380CC4-5D6E-409C-BE32-E72D297353CC}">
              <c16:uniqueId val="{00000001-7853-48CC-813D-CF11B7FE96F8}"/>
            </c:ext>
          </c:extLst>
        </c:ser>
        <c:dLbls>
          <c:showLegendKey val="0"/>
          <c:showVal val="0"/>
          <c:showCatName val="0"/>
          <c:showSerName val="0"/>
          <c:showPercent val="0"/>
          <c:showBubbleSize val="0"/>
        </c:dLbls>
        <c:marker val="1"/>
        <c:smooth val="0"/>
        <c:axId val="1900477983"/>
        <c:axId val="1900465087"/>
      </c:lineChart>
      <c:catAx>
        <c:axId val="1900477983"/>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sz="1600"/>
                  <a:t>Time</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00465087"/>
        <c:crosses val="autoZero"/>
        <c:auto val="1"/>
        <c:lblAlgn val="ctr"/>
        <c:lblOffset val="100"/>
        <c:noMultiLvlLbl val="0"/>
      </c:catAx>
      <c:valAx>
        <c:axId val="1900465087"/>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sz="1800"/>
                  <a:t>Chosen</a:t>
                </a:r>
                <a:r>
                  <a:rPr lang="en-US" sz="1800" baseline="0"/>
                  <a:t> Count</a:t>
                </a:r>
                <a:endParaRPr lang="en-US" sz="1800"/>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900477983"/>
        <c:crosses val="autoZero"/>
        <c:crossBetween val="between"/>
        <c:majorUnit val="50"/>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Action Occurrences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17378010685051634"/>
          <c:y val="2.4005390798886445E-2"/>
          <c:w val="0.82621989314948363"/>
          <c:h val="0.70496937435579521"/>
        </c:manualLayout>
      </c:layout>
      <c:lineChart>
        <c:grouping val="standard"/>
        <c:varyColors val="0"/>
        <c:ser>
          <c:idx val="0"/>
          <c:order val="0"/>
          <c:tx>
            <c:strRef>
              <c:f>Sheet1!$B$1</c:f>
              <c:strCache>
                <c:ptCount val="1"/>
                <c:pt idx="0">
                  <c:v>Article</c:v>
                </c:pt>
              </c:strCache>
            </c:strRef>
          </c:tx>
          <c:spPr>
            <a:ln w="31750" cap="rnd">
              <a:solidFill>
                <a:schemeClr val="accent1"/>
              </a:solidFill>
              <a:round/>
            </a:ln>
            <a:effectLst/>
          </c:spPr>
          <c:marker>
            <c:symbol val="circle"/>
            <c:size val="10"/>
            <c:spPr>
              <a:solidFill>
                <a:schemeClr val="accent1"/>
              </a:solidFill>
              <a:ln>
                <a:noFill/>
              </a:ln>
              <a:effectLst/>
            </c:spPr>
          </c:marker>
          <c:cat>
            <c:strRef>
              <c:f>Sheet1!$A$2:$A$5</c:f>
              <c:strCache>
                <c:ptCount val="4"/>
                <c:pt idx="0">
                  <c:v>T0</c:v>
                </c:pt>
                <c:pt idx="1">
                  <c:v>T1</c:v>
                </c:pt>
                <c:pt idx="2">
                  <c:v>T2</c:v>
                </c:pt>
                <c:pt idx="3">
                  <c:v>T3</c:v>
                </c:pt>
              </c:strCache>
            </c:strRef>
          </c:cat>
          <c:val>
            <c:numRef>
              <c:f>Sheet1!$B$2:$B$5</c:f>
              <c:numCache>
                <c:formatCode>General</c:formatCode>
                <c:ptCount val="4"/>
                <c:pt idx="0">
                  <c:v>150</c:v>
                </c:pt>
                <c:pt idx="1">
                  <c:v>100</c:v>
                </c:pt>
                <c:pt idx="2">
                  <c:v>125</c:v>
                </c:pt>
                <c:pt idx="3">
                  <c:v>175</c:v>
                </c:pt>
              </c:numCache>
            </c:numRef>
          </c:val>
          <c:smooth val="0"/>
          <c:extLst>
            <c:ext xmlns:c16="http://schemas.microsoft.com/office/drawing/2014/chart" uri="{C3380CC4-5D6E-409C-BE32-E72D297353CC}">
              <c16:uniqueId val="{00000000-D6E8-4CCF-8EFB-B0D5E2639D9B}"/>
            </c:ext>
          </c:extLst>
        </c:ser>
        <c:ser>
          <c:idx val="1"/>
          <c:order val="1"/>
          <c:tx>
            <c:strRef>
              <c:f>Sheet1!$C$1</c:f>
              <c:strCache>
                <c:ptCount val="1"/>
                <c:pt idx="0">
                  <c:v>Video</c:v>
                </c:pt>
              </c:strCache>
            </c:strRef>
          </c:tx>
          <c:spPr>
            <a:ln w="31750" cap="rnd">
              <a:solidFill>
                <a:schemeClr val="accent3"/>
              </a:solidFill>
              <a:round/>
            </a:ln>
            <a:effectLst/>
          </c:spPr>
          <c:marker>
            <c:symbol val="circle"/>
            <c:size val="10"/>
            <c:spPr>
              <a:solidFill>
                <a:schemeClr val="accent3"/>
              </a:solidFill>
              <a:ln>
                <a:noFill/>
              </a:ln>
              <a:effectLst/>
            </c:spPr>
          </c:marker>
          <c:cat>
            <c:strRef>
              <c:f>Sheet1!$A$2:$A$5</c:f>
              <c:strCache>
                <c:ptCount val="4"/>
                <c:pt idx="0">
                  <c:v>T0</c:v>
                </c:pt>
                <c:pt idx="1">
                  <c:v>T1</c:v>
                </c:pt>
                <c:pt idx="2">
                  <c:v>T2</c:v>
                </c:pt>
                <c:pt idx="3">
                  <c:v>T3</c:v>
                </c:pt>
              </c:strCache>
            </c:strRef>
          </c:cat>
          <c:val>
            <c:numRef>
              <c:f>Sheet1!$C$2:$C$5</c:f>
              <c:numCache>
                <c:formatCode>General</c:formatCode>
                <c:ptCount val="4"/>
                <c:pt idx="0">
                  <c:v>150</c:v>
                </c:pt>
                <c:pt idx="1">
                  <c:v>100</c:v>
                </c:pt>
                <c:pt idx="2">
                  <c:v>125</c:v>
                </c:pt>
                <c:pt idx="3">
                  <c:v>175</c:v>
                </c:pt>
              </c:numCache>
            </c:numRef>
          </c:val>
          <c:smooth val="0"/>
          <c:extLst>
            <c:ext xmlns:c16="http://schemas.microsoft.com/office/drawing/2014/chart" uri="{C3380CC4-5D6E-409C-BE32-E72D297353CC}">
              <c16:uniqueId val="{00000001-D6E8-4CCF-8EFB-B0D5E2639D9B}"/>
            </c:ext>
          </c:extLst>
        </c:ser>
        <c:dLbls>
          <c:showLegendKey val="0"/>
          <c:showVal val="0"/>
          <c:showCatName val="0"/>
          <c:showSerName val="0"/>
          <c:showPercent val="0"/>
          <c:showBubbleSize val="0"/>
        </c:dLbls>
        <c:marker val="1"/>
        <c:smooth val="0"/>
        <c:axId val="1900477983"/>
        <c:axId val="1900465087"/>
      </c:lineChart>
      <c:catAx>
        <c:axId val="1900477983"/>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sz="1600"/>
                  <a:t>Time</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00465087"/>
        <c:crosses val="autoZero"/>
        <c:auto val="1"/>
        <c:lblAlgn val="ctr"/>
        <c:lblOffset val="100"/>
        <c:noMultiLvlLbl val="0"/>
      </c:catAx>
      <c:valAx>
        <c:axId val="1900465087"/>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sz="1800"/>
                  <a:t>Number</a:t>
                </a:r>
                <a:r>
                  <a:rPr lang="en-US" sz="1800" baseline="0"/>
                  <a:t> of E</a:t>
                </a:r>
                <a:r>
                  <a:rPr lang="en-US" sz="1800"/>
                  <a:t>vents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900477983"/>
        <c:crosses val="autoZero"/>
        <c:crossBetween val="between"/>
        <c:majorUnit val="50"/>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Rewards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17378010685051634"/>
          <c:y val="2.4005390798886445E-2"/>
          <c:w val="0.82621989314948363"/>
          <c:h val="0.70496937435579521"/>
        </c:manualLayout>
      </c:layout>
      <c:lineChart>
        <c:grouping val="standard"/>
        <c:varyColors val="0"/>
        <c:ser>
          <c:idx val="0"/>
          <c:order val="0"/>
          <c:tx>
            <c:strRef>
              <c:f>Sheet1!$B$1</c:f>
              <c:strCache>
                <c:ptCount val="1"/>
                <c:pt idx="0">
                  <c:v>Article</c:v>
                </c:pt>
              </c:strCache>
            </c:strRef>
          </c:tx>
          <c:spPr>
            <a:ln w="31750" cap="rnd">
              <a:solidFill>
                <a:schemeClr val="accent1"/>
              </a:solidFill>
              <a:round/>
            </a:ln>
            <a:effectLst/>
          </c:spPr>
          <c:marker>
            <c:symbol val="circle"/>
            <c:size val="10"/>
            <c:spPr>
              <a:solidFill>
                <a:schemeClr val="accent1"/>
              </a:solidFill>
              <a:ln>
                <a:noFill/>
              </a:ln>
              <a:effectLst/>
            </c:spPr>
          </c:marker>
          <c:cat>
            <c:strRef>
              <c:f>Sheet1!$A$2:$A$5</c:f>
              <c:strCache>
                <c:ptCount val="4"/>
                <c:pt idx="0">
                  <c:v>T0</c:v>
                </c:pt>
                <c:pt idx="1">
                  <c:v>T1</c:v>
                </c:pt>
                <c:pt idx="2">
                  <c:v>T2</c:v>
                </c:pt>
                <c:pt idx="3">
                  <c:v>T3</c:v>
                </c:pt>
              </c:strCache>
            </c:strRef>
          </c:cat>
          <c:val>
            <c:numRef>
              <c:f>Sheet1!$B$2:$B$5</c:f>
              <c:numCache>
                <c:formatCode>General</c:formatCode>
                <c:ptCount val="4"/>
                <c:pt idx="0">
                  <c:v>150</c:v>
                </c:pt>
                <c:pt idx="1">
                  <c:v>100</c:v>
                </c:pt>
                <c:pt idx="2">
                  <c:v>100</c:v>
                </c:pt>
                <c:pt idx="3">
                  <c:v>80</c:v>
                </c:pt>
              </c:numCache>
            </c:numRef>
          </c:val>
          <c:smooth val="0"/>
          <c:extLst>
            <c:ext xmlns:c16="http://schemas.microsoft.com/office/drawing/2014/chart" uri="{C3380CC4-5D6E-409C-BE32-E72D297353CC}">
              <c16:uniqueId val="{00000000-0A12-4E2E-97D3-0D78B4BD387F}"/>
            </c:ext>
          </c:extLst>
        </c:ser>
        <c:ser>
          <c:idx val="1"/>
          <c:order val="1"/>
          <c:tx>
            <c:strRef>
              <c:f>Sheet1!$C$1</c:f>
              <c:strCache>
                <c:ptCount val="1"/>
                <c:pt idx="0">
                  <c:v>Video</c:v>
                </c:pt>
              </c:strCache>
            </c:strRef>
          </c:tx>
          <c:spPr>
            <a:ln w="31750" cap="rnd">
              <a:solidFill>
                <a:schemeClr val="accent3"/>
              </a:solidFill>
              <a:round/>
            </a:ln>
            <a:effectLst/>
          </c:spPr>
          <c:marker>
            <c:symbol val="circle"/>
            <c:size val="10"/>
            <c:spPr>
              <a:solidFill>
                <a:schemeClr val="accent3"/>
              </a:solidFill>
              <a:ln>
                <a:noFill/>
              </a:ln>
              <a:effectLst/>
            </c:spPr>
          </c:marker>
          <c:cat>
            <c:strRef>
              <c:f>Sheet1!$A$2:$A$5</c:f>
              <c:strCache>
                <c:ptCount val="4"/>
                <c:pt idx="0">
                  <c:v>T0</c:v>
                </c:pt>
                <c:pt idx="1">
                  <c:v>T1</c:v>
                </c:pt>
                <c:pt idx="2">
                  <c:v>T2</c:v>
                </c:pt>
                <c:pt idx="3">
                  <c:v>T3</c:v>
                </c:pt>
              </c:strCache>
            </c:strRef>
          </c:cat>
          <c:val>
            <c:numRef>
              <c:f>Sheet1!$C$2:$C$5</c:f>
              <c:numCache>
                <c:formatCode>General</c:formatCode>
                <c:ptCount val="4"/>
                <c:pt idx="0">
                  <c:v>0</c:v>
                </c:pt>
                <c:pt idx="1">
                  <c:v>0</c:v>
                </c:pt>
                <c:pt idx="2">
                  <c:v>25</c:v>
                </c:pt>
                <c:pt idx="3">
                  <c:v>95</c:v>
                </c:pt>
              </c:numCache>
            </c:numRef>
          </c:val>
          <c:smooth val="0"/>
          <c:extLst>
            <c:ext xmlns:c16="http://schemas.microsoft.com/office/drawing/2014/chart" uri="{C3380CC4-5D6E-409C-BE32-E72D297353CC}">
              <c16:uniqueId val="{00000001-0A12-4E2E-97D3-0D78B4BD387F}"/>
            </c:ext>
          </c:extLst>
        </c:ser>
        <c:dLbls>
          <c:showLegendKey val="0"/>
          <c:showVal val="0"/>
          <c:showCatName val="0"/>
          <c:showSerName val="0"/>
          <c:showPercent val="0"/>
          <c:showBubbleSize val="0"/>
        </c:dLbls>
        <c:marker val="1"/>
        <c:smooth val="0"/>
        <c:axId val="1900477983"/>
        <c:axId val="1900465087"/>
      </c:lineChart>
      <c:catAx>
        <c:axId val="1900477983"/>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sz="1600"/>
                  <a:t>Time</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00465087"/>
        <c:crosses val="autoZero"/>
        <c:auto val="1"/>
        <c:lblAlgn val="ctr"/>
        <c:lblOffset val="100"/>
        <c:noMultiLvlLbl val="0"/>
      </c:catAx>
      <c:valAx>
        <c:axId val="1900465087"/>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sz="1800"/>
                  <a:t>Sum</a:t>
                </a:r>
                <a:r>
                  <a:rPr lang="en-US" sz="1800" baseline="0"/>
                  <a:t> of Reward</a:t>
                </a:r>
                <a:endParaRPr lang="en-US" sz="1800"/>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900477983"/>
        <c:crosses val="autoZero"/>
        <c:crossBetween val="between"/>
        <c:majorUnit val="50"/>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omments/modernComment_7FE4E28D_6ED932AD.xml><?xml version="1.0" encoding="utf-8"?>
<p188:cmLst xmlns:a="http://schemas.openxmlformats.org/drawingml/2006/main" xmlns:r="http://schemas.openxmlformats.org/officeDocument/2006/relationships" xmlns:p188="http://schemas.microsoft.com/office/powerpoint/2018/8/main">
  <p188:cm id="{0FF24591-FB3E-4971-9384-40E2700975B0}" authorId="{95400336-A448-54DF-3D92-7DD12CA41841}" created="2022-07-12T14:54:07.784">
    <ac:deMkLst xmlns:ac="http://schemas.microsoft.com/office/drawing/2013/main/command">
      <pc:docMk xmlns:pc="http://schemas.microsoft.com/office/powerpoint/2013/main/command"/>
      <pc:sldMk xmlns:pc="http://schemas.microsoft.com/office/powerpoint/2013/main/command" cId="1859728045" sldId="2145706637"/>
      <ac:spMk id="4" creationId="{4F21869C-E320-EAC0-CBF4-6A8CC51FC024}"/>
    </ac:deMkLst>
    <p188:replyLst>
      <p188:reply id="{13912ADD-851F-409E-82F6-D75503F8EE19}" authorId="{77776315-E228-F812-94B6-38522ECA364A}" created="2022-07-12T15:08:02.470">
        <p188:txBody>
          <a:bodyPr/>
          <a:lstStyle/>
          <a:p>
            <a:r>
              <a:rPr lang="en-US"/>
              <a:t>Done</a:t>
            </a:r>
          </a:p>
        </p188:txBody>
      </p188:reply>
    </p188:replyLst>
    <p188:txBody>
      <a:bodyPr/>
      <a:lstStyle/>
      <a:p>
        <a:r>
          <a:rPr lang="en-US"/>
          <a:t>List steps:
1. normalization
2. delta in reward estimation == feature importance</a:t>
        </a:r>
      </a:p>
    </p188:txBody>
  </p188:cm>
</p188:cmLst>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7B1096-223D-4938-A8F0-1FC63172769E}" type="doc">
      <dgm:prSet loTypeId="urn:microsoft.com/office/officeart/2005/8/layout/hierarchy1" loCatId="hierarchy" qsTypeId="urn:microsoft.com/office/officeart/2005/8/quickstyle/simple1" qsCatId="simple" csTypeId="urn:microsoft.com/office/officeart/2005/8/colors/accent5_2" csCatId="accent5" phldr="1"/>
      <dgm:spPr/>
      <dgm:t>
        <a:bodyPr/>
        <a:lstStyle/>
        <a:p>
          <a:endParaRPr lang="en-US"/>
        </a:p>
      </dgm:t>
    </dgm:pt>
    <dgm:pt modelId="{ABC14ABA-0C53-4A06-BCB2-502231598D21}">
      <dgm:prSet/>
      <dgm:spPr/>
      <dgm:t>
        <a:bodyPr/>
        <a:lstStyle/>
        <a:p>
          <a:r>
            <a:rPr lang="en-US"/>
            <a:t>Apprentice Mode</a:t>
          </a:r>
        </a:p>
      </dgm:t>
    </dgm:pt>
    <dgm:pt modelId="{DEE76E86-56DF-4054-A5FC-A09021B6C205}" type="parTrans" cxnId="{EF914A81-4C9A-4695-8A01-CE27B931A7BF}">
      <dgm:prSet/>
      <dgm:spPr/>
      <dgm:t>
        <a:bodyPr/>
        <a:lstStyle/>
        <a:p>
          <a:endParaRPr lang="en-US"/>
        </a:p>
      </dgm:t>
    </dgm:pt>
    <dgm:pt modelId="{764FBD38-752D-4691-AA05-2BBADB486386}" type="sibTrans" cxnId="{EF914A81-4C9A-4695-8A01-CE27B931A7BF}">
      <dgm:prSet/>
      <dgm:spPr/>
      <dgm:t>
        <a:bodyPr/>
        <a:lstStyle/>
        <a:p>
          <a:endParaRPr lang="en-US"/>
        </a:p>
      </dgm:t>
    </dgm:pt>
    <dgm:pt modelId="{E9978A3F-6768-4457-9B9E-46E9ECA8E182}">
      <dgm:prSet/>
      <dgm:spPr/>
      <dgm:t>
        <a:bodyPr/>
        <a:lstStyle/>
        <a:p>
          <a:r>
            <a:rPr lang="en-US"/>
            <a:t>Online Mode</a:t>
          </a:r>
        </a:p>
      </dgm:t>
    </dgm:pt>
    <dgm:pt modelId="{1393F1FA-F762-43C8-B4FD-49CEBA19D38A}" type="parTrans" cxnId="{08EE6E24-152A-4037-8501-0D86DF98C736}">
      <dgm:prSet/>
      <dgm:spPr/>
      <dgm:t>
        <a:bodyPr/>
        <a:lstStyle/>
        <a:p>
          <a:endParaRPr lang="en-US"/>
        </a:p>
      </dgm:t>
    </dgm:pt>
    <dgm:pt modelId="{C58A5913-6393-4911-B96C-1C7270849F76}" type="sibTrans" cxnId="{08EE6E24-152A-4037-8501-0D86DF98C736}">
      <dgm:prSet/>
      <dgm:spPr/>
      <dgm:t>
        <a:bodyPr/>
        <a:lstStyle/>
        <a:p>
          <a:endParaRPr lang="en-US"/>
        </a:p>
      </dgm:t>
    </dgm:pt>
    <dgm:pt modelId="{E2CBA74F-8D7F-4243-946D-1C7691BCBE05}" type="pres">
      <dgm:prSet presAssocID="{B57B1096-223D-4938-A8F0-1FC63172769E}" presName="hierChild1" presStyleCnt="0">
        <dgm:presLayoutVars>
          <dgm:chPref val="1"/>
          <dgm:dir/>
          <dgm:animOne val="branch"/>
          <dgm:animLvl val="lvl"/>
          <dgm:resizeHandles/>
        </dgm:presLayoutVars>
      </dgm:prSet>
      <dgm:spPr/>
    </dgm:pt>
    <dgm:pt modelId="{87DE427A-B800-4F5E-9B39-FC6DE702E831}" type="pres">
      <dgm:prSet presAssocID="{ABC14ABA-0C53-4A06-BCB2-502231598D21}" presName="hierRoot1" presStyleCnt="0"/>
      <dgm:spPr/>
    </dgm:pt>
    <dgm:pt modelId="{3BA2D82F-B19E-4CB4-B838-83D1E5FE8EAD}" type="pres">
      <dgm:prSet presAssocID="{ABC14ABA-0C53-4A06-BCB2-502231598D21}" presName="composite" presStyleCnt="0"/>
      <dgm:spPr/>
    </dgm:pt>
    <dgm:pt modelId="{DC9176D1-4364-45FB-B3E1-68CDA4F8A282}" type="pres">
      <dgm:prSet presAssocID="{ABC14ABA-0C53-4A06-BCB2-502231598D21}" presName="background" presStyleLbl="node0" presStyleIdx="0" presStyleCnt="2"/>
      <dgm:spPr/>
    </dgm:pt>
    <dgm:pt modelId="{23D1B516-461E-4BDC-8CBF-721512BF8946}" type="pres">
      <dgm:prSet presAssocID="{ABC14ABA-0C53-4A06-BCB2-502231598D21}" presName="text" presStyleLbl="fgAcc0" presStyleIdx="0" presStyleCnt="2">
        <dgm:presLayoutVars>
          <dgm:chPref val="3"/>
        </dgm:presLayoutVars>
      </dgm:prSet>
      <dgm:spPr/>
    </dgm:pt>
    <dgm:pt modelId="{D27A7712-3275-4C35-81F3-CC7973499BC8}" type="pres">
      <dgm:prSet presAssocID="{ABC14ABA-0C53-4A06-BCB2-502231598D21}" presName="hierChild2" presStyleCnt="0"/>
      <dgm:spPr/>
    </dgm:pt>
    <dgm:pt modelId="{A96E58E8-47B2-44EA-9F85-29A8413B3F10}" type="pres">
      <dgm:prSet presAssocID="{E9978A3F-6768-4457-9B9E-46E9ECA8E182}" presName="hierRoot1" presStyleCnt="0"/>
      <dgm:spPr/>
    </dgm:pt>
    <dgm:pt modelId="{587BA242-2BCE-499E-890D-B52FFFEB12E8}" type="pres">
      <dgm:prSet presAssocID="{E9978A3F-6768-4457-9B9E-46E9ECA8E182}" presName="composite" presStyleCnt="0"/>
      <dgm:spPr/>
    </dgm:pt>
    <dgm:pt modelId="{F68C642D-AE47-4D4A-9C42-E30E39D48627}" type="pres">
      <dgm:prSet presAssocID="{E9978A3F-6768-4457-9B9E-46E9ECA8E182}" presName="background" presStyleLbl="node0" presStyleIdx="1" presStyleCnt="2"/>
      <dgm:spPr/>
    </dgm:pt>
    <dgm:pt modelId="{2BD06602-6882-465B-8D87-AEA96C709179}" type="pres">
      <dgm:prSet presAssocID="{E9978A3F-6768-4457-9B9E-46E9ECA8E182}" presName="text" presStyleLbl="fgAcc0" presStyleIdx="1" presStyleCnt="2">
        <dgm:presLayoutVars>
          <dgm:chPref val="3"/>
        </dgm:presLayoutVars>
      </dgm:prSet>
      <dgm:spPr/>
    </dgm:pt>
    <dgm:pt modelId="{0529DCBC-83AC-4B8D-911E-BB2C55894782}" type="pres">
      <dgm:prSet presAssocID="{E9978A3F-6768-4457-9B9E-46E9ECA8E182}" presName="hierChild2" presStyleCnt="0"/>
      <dgm:spPr/>
    </dgm:pt>
  </dgm:ptLst>
  <dgm:cxnLst>
    <dgm:cxn modelId="{E0265005-F6D9-42BA-AFC3-97DB62A566F3}" type="presOf" srcId="{ABC14ABA-0C53-4A06-BCB2-502231598D21}" destId="{23D1B516-461E-4BDC-8CBF-721512BF8946}" srcOrd="0" destOrd="0" presId="urn:microsoft.com/office/officeart/2005/8/layout/hierarchy1"/>
    <dgm:cxn modelId="{08EE6E24-152A-4037-8501-0D86DF98C736}" srcId="{B57B1096-223D-4938-A8F0-1FC63172769E}" destId="{E9978A3F-6768-4457-9B9E-46E9ECA8E182}" srcOrd="1" destOrd="0" parTransId="{1393F1FA-F762-43C8-B4FD-49CEBA19D38A}" sibTransId="{C58A5913-6393-4911-B96C-1C7270849F76}"/>
    <dgm:cxn modelId="{EF914A81-4C9A-4695-8A01-CE27B931A7BF}" srcId="{B57B1096-223D-4938-A8F0-1FC63172769E}" destId="{ABC14ABA-0C53-4A06-BCB2-502231598D21}" srcOrd="0" destOrd="0" parTransId="{DEE76E86-56DF-4054-A5FC-A09021B6C205}" sibTransId="{764FBD38-752D-4691-AA05-2BBADB486386}"/>
    <dgm:cxn modelId="{A42451A6-3BF3-43AC-8B3D-19618944EEF3}" type="presOf" srcId="{E9978A3F-6768-4457-9B9E-46E9ECA8E182}" destId="{2BD06602-6882-465B-8D87-AEA96C709179}" srcOrd="0" destOrd="0" presId="urn:microsoft.com/office/officeart/2005/8/layout/hierarchy1"/>
    <dgm:cxn modelId="{B7C573C9-BACE-475D-B1CD-C7845E63B375}" type="presOf" srcId="{B57B1096-223D-4938-A8F0-1FC63172769E}" destId="{E2CBA74F-8D7F-4243-946D-1C7691BCBE05}" srcOrd="0" destOrd="0" presId="urn:microsoft.com/office/officeart/2005/8/layout/hierarchy1"/>
    <dgm:cxn modelId="{B3712332-8B3A-4DE4-A30D-FE8C6A19030F}" type="presParOf" srcId="{E2CBA74F-8D7F-4243-946D-1C7691BCBE05}" destId="{87DE427A-B800-4F5E-9B39-FC6DE702E831}" srcOrd="0" destOrd="0" presId="urn:microsoft.com/office/officeart/2005/8/layout/hierarchy1"/>
    <dgm:cxn modelId="{2682CC55-D131-4F72-A9C7-8E24F5BB827B}" type="presParOf" srcId="{87DE427A-B800-4F5E-9B39-FC6DE702E831}" destId="{3BA2D82F-B19E-4CB4-B838-83D1E5FE8EAD}" srcOrd="0" destOrd="0" presId="urn:microsoft.com/office/officeart/2005/8/layout/hierarchy1"/>
    <dgm:cxn modelId="{F658F0BD-C47A-4512-8008-836EFC546E23}" type="presParOf" srcId="{3BA2D82F-B19E-4CB4-B838-83D1E5FE8EAD}" destId="{DC9176D1-4364-45FB-B3E1-68CDA4F8A282}" srcOrd="0" destOrd="0" presId="urn:microsoft.com/office/officeart/2005/8/layout/hierarchy1"/>
    <dgm:cxn modelId="{29CD76C0-CBD4-4710-8417-EB3C7DF8BCB9}" type="presParOf" srcId="{3BA2D82F-B19E-4CB4-B838-83D1E5FE8EAD}" destId="{23D1B516-461E-4BDC-8CBF-721512BF8946}" srcOrd="1" destOrd="0" presId="urn:microsoft.com/office/officeart/2005/8/layout/hierarchy1"/>
    <dgm:cxn modelId="{48CA74A9-8CDE-4226-BA9A-4883DFD9578B}" type="presParOf" srcId="{87DE427A-B800-4F5E-9B39-FC6DE702E831}" destId="{D27A7712-3275-4C35-81F3-CC7973499BC8}" srcOrd="1" destOrd="0" presId="urn:microsoft.com/office/officeart/2005/8/layout/hierarchy1"/>
    <dgm:cxn modelId="{0E75EE42-61A7-4FB2-8811-675685C01B7A}" type="presParOf" srcId="{E2CBA74F-8D7F-4243-946D-1C7691BCBE05}" destId="{A96E58E8-47B2-44EA-9F85-29A8413B3F10}" srcOrd="1" destOrd="0" presId="urn:microsoft.com/office/officeart/2005/8/layout/hierarchy1"/>
    <dgm:cxn modelId="{E31E9037-D4DF-4D4B-932D-FF2BBDE8C20D}" type="presParOf" srcId="{A96E58E8-47B2-44EA-9F85-29A8413B3F10}" destId="{587BA242-2BCE-499E-890D-B52FFFEB12E8}" srcOrd="0" destOrd="0" presId="urn:microsoft.com/office/officeart/2005/8/layout/hierarchy1"/>
    <dgm:cxn modelId="{FDAA6C10-F7D2-405B-A56F-5ECE4FF53AC0}" type="presParOf" srcId="{587BA242-2BCE-499E-890D-B52FFFEB12E8}" destId="{F68C642D-AE47-4D4A-9C42-E30E39D48627}" srcOrd="0" destOrd="0" presId="urn:microsoft.com/office/officeart/2005/8/layout/hierarchy1"/>
    <dgm:cxn modelId="{DE322FCD-CA36-4A82-A3E8-93F81F051652}" type="presParOf" srcId="{587BA242-2BCE-499E-890D-B52FFFEB12E8}" destId="{2BD06602-6882-465B-8D87-AEA96C709179}" srcOrd="1" destOrd="0" presId="urn:microsoft.com/office/officeart/2005/8/layout/hierarchy1"/>
    <dgm:cxn modelId="{92BAE0A3-277C-4875-BD01-5EAE4FECA2FA}" type="presParOf" srcId="{A96E58E8-47B2-44EA-9F85-29A8413B3F10}" destId="{0529DCBC-83AC-4B8D-911E-BB2C55894782}"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176D1-4364-45FB-B3E1-68CDA4F8A282}">
      <dsp:nvSpPr>
        <dsp:cNvPr id="0" name=""/>
        <dsp:cNvSpPr/>
      </dsp:nvSpPr>
      <dsp:spPr>
        <a:xfrm>
          <a:off x="778" y="1868508"/>
          <a:ext cx="2730967" cy="173416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D1B516-461E-4BDC-8CBF-721512BF8946}">
      <dsp:nvSpPr>
        <dsp:cNvPr id="0" name=""/>
        <dsp:cNvSpPr/>
      </dsp:nvSpPr>
      <dsp:spPr>
        <a:xfrm>
          <a:off x="304218" y="2156777"/>
          <a:ext cx="2730967" cy="173416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Apprentice Mode</a:t>
          </a:r>
        </a:p>
      </dsp:txBody>
      <dsp:txXfrm>
        <a:off x="355010" y="2207569"/>
        <a:ext cx="2629383" cy="1632580"/>
      </dsp:txXfrm>
    </dsp:sp>
    <dsp:sp modelId="{F68C642D-AE47-4D4A-9C42-E30E39D48627}">
      <dsp:nvSpPr>
        <dsp:cNvPr id="0" name=""/>
        <dsp:cNvSpPr/>
      </dsp:nvSpPr>
      <dsp:spPr>
        <a:xfrm>
          <a:off x="3338627" y="1868508"/>
          <a:ext cx="2730967" cy="173416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D06602-6882-465B-8D87-AEA96C709179}">
      <dsp:nvSpPr>
        <dsp:cNvPr id="0" name=""/>
        <dsp:cNvSpPr/>
      </dsp:nvSpPr>
      <dsp:spPr>
        <a:xfrm>
          <a:off x="3642068" y="2156777"/>
          <a:ext cx="2730967" cy="173416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Online Mode</a:t>
          </a:r>
        </a:p>
      </dsp:txBody>
      <dsp:txXfrm>
        <a:off x="3692860" y="2207569"/>
        <a:ext cx="2629383" cy="163258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0.48186</cdr:x>
      <cdr:y>0.17271</cdr:y>
    </cdr:from>
    <cdr:to>
      <cdr:x>0.48186</cdr:x>
      <cdr:y>1</cdr:y>
    </cdr:to>
    <cdr:cxnSp macro="">
      <cdr:nvCxnSpPr>
        <cdr:cNvPr id="3" name="Straight Connector 2">
          <a:extLst xmlns:a="http://schemas.openxmlformats.org/drawingml/2006/main">
            <a:ext uri="{FF2B5EF4-FFF2-40B4-BE49-F238E27FC236}">
              <a16:creationId xmlns:a16="http://schemas.microsoft.com/office/drawing/2014/main" id="{6EEDA7EC-A58C-1B89-C124-E8F7CDB28813}"/>
            </a:ext>
          </a:extLst>
        </cdr:cNvPr>
        <cdr:cNvCxnSpPr/>
      </cdr:nvCxnSpPr>
      <cdr:spPr>
        <a:xfrm xmlns:a="http://schemas.openxmlformats.org/drawingml/2006/main">
          <a:off x="2151816" y="514607"/>
          <a:ext cx="0" cy="2464940"/>
        </a:xfrm>
        <a:prstGeom xmlns:a="http://schemas.openxmlformats.org/drawingml/2006/main" prst="line">
          <a:avLst/>
        </a:prstGeom>
        <a:ln xmlns:a="http://schemas.openxmlformats.org/drawingml/2006/main" w="9525" cap="flat" cmpd="sng" algn="ctr">
          <a:solidFill>
            <a:schemeClr val="dk1"/>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0.47768</cdr:x>
      <cdr:y>0.17271</cdr:y>
    </cdr:from>
    <cdr:to>
      <cdr:x>0.47768</cdr:x>
      <cdr:y>1</cdr:y>
    </cdr:to>
    <cdr:cxnSp macro="">
      <cdr:nvCxnSpPr>
        <cdr:cNvPr id="2" name="Straight Connector 1">
          <a:extLst xmlns:a="http://schemas.openxmlformats.org/drawingml/2006/main">
            <a:ext uri="{FF2B5EF4-FFF2-40B4-BE49-F238E27FC236}">
              <a16:creationId xmlns:a16="http://schemas.microsoft.com/office/drawing/2014/main" id="{795BFC55-616B-03DF-A9BC-3D4B249E4058}"/>
            </a:ext>
          </a:extLst>
        </cdr:cNvPr>
        <cdr:cNvCxnSpPr/>
      </cdr:nvCxnSpPr>
      <cdr:spPr>
        <a:xfrm xmlns:a="http://schemas.openxmlformats.org/drawingml/2006/main">
          <a:off x="2133167" y="514607"/>
          <a:ext cx="0" cy="2464940"/>
        </a:xfrm>
        <a:prstGeom xmlns:a="http://schemas.openxmlformats.org/drawingml/2006/main" prst="line">
          <a:avLst/>
        </a:prstGeom>
        <a:ln xmlns:a="http://schemas.openxmlformats.org/drawingml/2006/main" w="9525" cap="flat" cmpd="sng" algn="ctr">
          <a:solidFill>
            <a:schemeClr val="dk1"/>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0.49184</cdr:x>
      <cdr:y>0.17271</cdr:y>
    </cdr:from>
    <cdr:to>
      <cdr:x>0.49184</cdr:x>
      <cdr:y>1</cdr:y>
    </cdr:to>
    <cdr:cxnSp macro="">
      <cdr:nvCxnSpPr>
        <cdr:cNvPr id="2" name="Straight Connector 1">
          <a:extLst xmlns:a="http://schemas.openxmlformats.org/drawingml/2006/main">
            <a:ext uri="{FF2B5EF4-FFF2-40B4-BE49-F238E27FC236}">
              <a16:creationId xmlns:a16="http://schemas.microsoft.com/office/drawing/2014/main" id="{795BFC55-616B-03DF-A9BC-3D4B249E4058}"/>
            </a:ext>
          </a:extLst>
        </cdr:cNvPr>
        <cdr:cNvCxnSpPr/>
      </cdr:nvCxnSpPr>
      <cdr:spPr>
        <a:xfrm xmlns:a="http://schemas.openxmlformats.org/drawingml/2006/main">
          <a:off x="2196392" y="514607"/>
          <a:ext cx="0" cy="2464940"/>
        </a:xfrm>
        <a:prstGeom xmlns:a="http://schemas.openxmlformats.org/drawingml/2006/main" prst="line">
          <a:avLst/>
        </a:prstGeom>
        <a:ln xmlns:a="http://schemas.openxmlformats.org/drawingml/2006/main" w="9525" cap="flat" cmpd="sng" algn="ctr">
          <a:solidFill>
            <a:schemeClr val="dk1"/>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7/16/2022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7/15/2022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Azure Personalizer Service</a:t>
            </a:r>
            <a:r>
              <a:rPr lang="en-US" dirty="0"/>
              <a:t> is part of Microsoft Cognitive Services, Decision AI pillar – Azure Personalizer was released &lt;2 years ago.  </a:t>
            </a:r>
            <a:endParaRPr lang="en-US" dirty="0">
              <a:cs typeface="Calibri"/>
            </a:endParaRPr>
          </a:p>
          <a:p>
            <a:r>
              <a:rPr lang="en-US" dirty="0"/>
              <a:t>I'll give a brief overview of the product and some of the application spaces it supports</a:t>
            </a:r>
            <a:endParaRPr lang="en-US" dirty="0">
              <a:cs typeface="Calibri"/>
            </a:endParaRPr>
          </a:p>
          <a:p>
            <a:r>
              <a:rPr lang="en-US" dirty="0"/>
              <a:t>I'll take you through how to use it</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E7CCE34D-CFF1-4FFE-815B-D050E7ED2DFD}" type="slidenum">
              <a:rPr lang="en-US" smtClean="0"/>
              <a:t>1</a:t>
            </a:fld>
            <a:endParaRPr lang="en-US"/>
          </a:p>
        </p:txBody>
      </p:sp>
    </p:spTree>
    <p:extLst>
      <p:ext uri="{BB962C8B-B14F-4D97-AF65-F5344CB8AC3E}">
        <p14:creationId xmlns:p14="http://schemas.microsoft.com/office/powerpoint/2010/main" val="83249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database systems there is a query optimizer that chooses the best plan to use given a particular query.  We wanted to use RL to improve the Optimizer and in particular, try to choose the best query plans that would minimize processing hours (Thus reducing costs) while avoiding regression that would break the product's service level agreement. </a:t>
            </a:r>
          </a:p>
        </p:txBody>
      </p:sp>
      <p:sp>
        <p:nvSpPr>
          <p:cNvPr id="4" name="Slide Number Placeholder 3"/>
          <p:cNvSpPr>
            <a:spLocks noGrp="1"/>
          </p:cNvSpPr>
          <p:nvPr>
            <p:ph type="sldNum" sz="quarter" idx="5"/>
          </p:nvPr>
        </p:nvSpPr>
        <p:spPr/>
        <p:txBody>
          <a:bodyPr/>
          <a:lstStyle/>
          <a:p>
            <a:fld id="{E7CCE34D-CFF1-4FFE-815B-D050E7ED2DFD}" type="slidenum">
              <a:rPr lang="en-US" smtClean="0"/>
              <a:t>10</a:t>
            </a:fld>
            <a:endParaRPr lang="en-US"/>
          </a:p>
        </p:txBody>
      </p:sp>
    </p:spTree>
    <p:extLst>
      <p:ext uri="{BB962C8B-B14F-4D97-AF65-F5344CB8AC3E}">
        <p14:creationId xmlns:p14="http://schemas.microsoft.com/office/powerpoint/2010/main" val="3884079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we deployed APS in this setting and used the risk averse (constraint optimization) technique that Alexey described and we had great results &lt;flip to the next slide&gt;</a:t>
            </a:r>
          </a:p>
        </p:txBody>
      </p:sp>
      <p:sp>
        <p:nvSpPr>
          <p:cNvPr id="4" name="Slide Number Placeholder 3"/>
          <p:cNvSpPr>
            <a:spLocks noGrp="1"/>
          </p:cNvSpPr>
          <p:nvPr>
            <p:ph type="sldNum" sz="quarter" idx="5"/>
          </p:nvPr>
        </p:nvSpPr>
        <p:spPr/>
        <p:txBody>
          <a:bodyPr/>
          <a:lstStyle/>
          <a:p>
            <a:fld id="{E7CCE34D-CFF1-4FFE-815B-D050E7ED2DFD}" type="slidenum">
              <a:rPr lang="en-US" smtClean="0"/>
              <a:t>11</a:t>
            </a:fld>
            <a:endParaRPr lang="en-US"/>
          </a:p>
        </p:txBody>
      </p:sp>
    </p:spTree>
    <p:extLst>
      <p:ext uri="{BB962C8B-B14F-4D97-AF65-F5344CB8AC3E}">
        <p14:creationId xmlns:p14="http://schemas.microsoft.com/office/powerpoint/2010/main" val="2001084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you can see, when we deployed this on this database's team workload, we were able to &lt;speak to the table results&gt;.</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E7CCE34D-CFF1-4FFE-815B-D050E7ED2DFD}" type="slidenum">
              <a:rPr lang="en-US" smtClean="0"/>
              <a:t>12</a:t>
            </a:fld>
            <a:endParaRPr lang="en-US"/>
          </a:p>
        </p:txBody>
      </p:sp>
    </p:spTree>
    <p:extLst>
      <p:ext uri="{BB962C8B-B14F-4D97-AF65-F5344CB8AC3E}">
        <p14:creationId xmlns:p14="http://schemas.microsoft.com/office/powerpoint/2010/main" val="1714916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7/15/2022 6:17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757417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Personalizer configurations are configurable through the Azure portal.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Reward wait time == Experimental Unit Duration – after this time period the Default reward is assigned</a:t>
            </a:r>
          </a:p>
          <a:p>
            <a:endParaRPr lang="en-US" dirty="0"/>
          </a:p>
          <a:p>
            <a:r>
              <a:rPr lang="en-US" dirty="0"/>
              <a:t>Reward Aggregation == (Earliest, Sum, average) – this is useful when an event may have multiple rewards</a:t>
            </a:r>
          </a:p>
          <a:p>
            <a:endParaRPr lang="en-US" dirty="0"/>
          </a:p>
          <a:p>
            <a:r>
              <a:rPr lang="en-US" dirty="0"/>
              <a:t>Exploration – exploration percentage of the agent</a:t>
            </a:r>
          </a:p>
          <a:p>
            <a:endParaRPr lang="en-US" dirty="0"/>
          </a:p>
          <a:p>
            <a:r>
              <a:rPr lang="en-US" dirty="0"/>
              <a:t>Model Update Frequency – how often does the inference model change. Training happens in an online fashion, but this configurations sets the cadence of the inference model update</a:t>
            </a:r>
          </a:p>
          <a:p>
            <a:endParaRPr lang="en-US" dirty="0"/>
          </a:p>
          <a:p>
            <a:r>
              <a:rPr lang="en-US" dirty="0"/>
              <a:t>One of the secret sauces of personalizer is “joining” of the rank and reward.</a:t>
            </a:r>
          </a:p>
          <a:p>
            <a:endParaRPr lang="en-US" dirty="0"/>
          </a:p>
          <a:p>
            <a:r>
              <a:rPr lang="en-US" dirty="0"/>
              <a:t>In general, in the online learning paradigm for real world systems, it is difficult to design a system which support reward that is not instantaneous. Personalizer takes care of this problem, and allows rank and reward calls to arrive asynchronously whenever the rewards are available, maintaining the order of events. </a:t>
            </a:r>
          </a:p>
          <a:p>
            <a:endParaRPr lang="en-US" dirty="0"/>
          </a:p>
          <a:p>
            <a:r>
              <a:rPr lang="en-US" dirty="0"/>
              <a:t>Scalable to thousands of events per second</a:t>
            </a:r>
          </a:p>
          <a:p>
            <a:endParaRPr lang="en-US" dirty="0"/>
          </a:p>
          <a:p>
            <a:r>
              <a:rPr lang="en-US" dirty="0"/>
              <a:t>Available in all regions and maintains GDPR requirements</a:t>
            </a:r>
          </a:p>
          <a:p>
            <a:endParaRPr lang="en-US" dirty="0"/>
          </a:p>
          <a:p>
            <a:r>
              <a:rPr lang="en-US" dirty="0"/>
              <a: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7/15/2022 6:17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130661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DS and researchers in the room who want more control </a:t>
            </a:r>
          </a:p>
          <a:p>
            <a:r>
              <a:rPr lang="en-US" dirty="0"/>
              <a:t>Advanced users can take advantage of </a:t>
            </a:r>
            <a:r>
              <a:rPr lang="en-US" dirty="0" err="1"/>
              <a:t>vowpal</a:t>
            </a:r>
            <a:r>
              <a:rPr lang="en-US" dirty="0"/>
              <a:t> wabbit command line arguments by uploading a custom policy</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7/15/2022 6:17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52115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to transfer learning between personalizer instances, can create a new instance and not start the training from scratch. Backup purposes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7/15/2022 6:17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031095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Explain the context features and action features here – very simple example and preference matrix</a:t>
            </a:r>
          </a:p>
        </p:txBody>
      </p:sp>
      <p:sp>
        <p:nvSpPr>
          <p:cNvPr id="4" name="Slide Number Placeholder 3"/>
          <p:cNvSpPr>
            <a:spLocks noGrp="1"/>
          </p:cNvSpPr>
          <p:nvPr>
            <p:ph type="sldNum" sz="quarter" idx="5"/>
          </p:nvPr>
        </p:nvSpPr>
        <p:spPr/>
        <p:txBody>
          <a:bodyPr/>
          <a:lstStyle/>
          <a:p>
            <a:fld id="{E7CCE34D-CFF1-4FFE-815B-D050E7ED2DFD}" type="slidenum">
              <a:rPr lang="en-US" smtClean="0"/>
              <a:t>18</a:t>
            </a:fld>
            <a:endParaRPr lang="en-US"/>
          </a:p>
        </p:txBody>
      </p:sp>
    </p:spTree>
    <p:extLst>
      <p:ext uri="{BB962C8B-B14F-4D97-AF65-F5344CB8AC3E}">
        <p14:creationId xmlns:p14="http://schemas.microsoft.com/office/powerpoint/2010/main" val="778092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Snapshot of what the model exploited in this batch of events</a:t>
            </a:r>
          </a:p>
          <a:p>
            <a:pPr marL="171450" indent="-171450">
              <a:buFontTx/>
              <a:buChar char="-"/>
            </a:pPr>
            <a:r>
              <a:rPr lang="en-US" dirty="0"/>
              <a:t>Shows what are features contributed positively / negatively to the scorer </a:t>
            </a:r>
          </a:p>
          <a:p>
            <a:pPr marL="171450" indent="-171450">
              <a:buFontTx/>
              <a:buChar char="-"/>
            </a:pPr>
            <a:r>
              <a:rPr lang="en-US" dirty="0"/>
              <a:t>Could help expose collinearity of values </a:t>
            </a:r>
          </a:p>
          <a:p>
            <a:pPr marL="171450" indent="-171450">
              <a:buFontTx/>
              <a:buChar char="-"/>
            </a:pPr>
            <a:r>
              <a:rPr lang="en-US" dirty="0"/>
              <a:t>Can help understand why decisions are being made. Helps with </a:t>
            </a:r>
            <a:r>
              <a:rPr lang="en-US" dirty="0" err="1"/>
              <a:t>explainability</a:t>
            </a:r>
            <a:endParaRPr lang="en-US" dirty="0"/>
          </a:p>
          <a:p>
            <a:pPr marL="171450" indent="-171450">
              <a:buFontTx/>
              <a:buChar char="-"/>
            </a:pPr>
            <a:endParaRPr lang="en-US" dirty="0"/>
          </a:p>
          <a:p>
            <a:pPr marL="171450" indent="-171450">
              <a:buFontTx/>
              <a:buChar char="-"/>
            </a:pPr>
            <a:r>
              <a:rPr lang="en-US" dirty="0"/>
              <a:t>The abs value represents the “importance”</a:t>
            </a:r>
          </a:p>
        </p:txBody>
      </p:sp>
      <p:sp>
        <p:nvSpPr>
          <p:cNvPr id="4" name="Slide Number Placeholder 3"/>
          <p:cNvSpPr>
            <a:spLocks noGrp="1"/>
          </p:cNvSpPr>
          <p:nvPr>
            <p:ph type="sldNum" sz="quarter" idx="5"/>
          </p:nvPr>
        </p:nvSpPr>
        <p:spPr/>
        <p:txBody>
          <a:bodyPr/>
          <a:lstStyle/>
          <a:p>
            <a:fld id="{E7CCE34D-CFF1-4FFE-815B-D050E7ED2DFD}" type="slidenum">
              <a:rPr lang="en-US" smtClean="0"/>
              <a:t>19</a:t>
            </a:fld>
            <a:endParaRPr lang="en-US"/>
          </a:p>
        </p:txBody>
      </p:sp>
    </p:spTree>
    <p:extLst>
      <p:ext uri="{BB962C8B-B14F-4D97-AF65-F5344CB8AC3E}">
        <p14:creationId xmlns:p14="http://schemas.microsoft.com/office/powerpoint/2010/main" val="3961165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abs value represents </a:t>
            </a:r>
          </a:p>
          <a:p>
            <a:pPr marL="0" indent="0">
              <a:buFontTx/>
              <a:buNone/>
            </a:pPr>
            <a:endParaRPr lang="en-US" dirty="0"/>
          </a:p>
          <a:p>
            <a:pPr marL="171450" indent="-171450">
              <a:buFontTx/>
              <a:buChar char="-"/>
            </a:pPr>
            <a:r>
              <a:rPr lang="en-US" dirty="0"/>
              <a:t>Snapshot of what the model exploited in this batch of events</a:t>
            </a:r>
          </a:p>
          <a:p>
            <a:pPr marL="171450" indent="-171450">
              <a:buFontTx/>
              <a:buChar char="-"/>
            </a:pPr>
            <a:r>
              <a:rPr lang="en-US" dirty="0"/>
              <a:t>Shows what are features contributed positively / negatively to the scorer </a:t>
            </a:r>
          </a:p>
          <a:p>
            <a:pPr marL="171450" indent="-171450">
              <a:buFontTx/>
              <a:buChar char="-"/>
            </a:pPr>
            <a:r>
              <a:rPr lang="en-US" dirty="0"/>
              <a:t>Could help expose collinearity of values </a:t>
            </a:r>
          </a:p>
          <a:p>
            <a:pPr marL="171450" indent="-171450">
              <a:buFontTx/>
              <a:buChar char="-"/>
            </a:pPr>
            <a:r>
              <a:rPr lang="en-US" dirty="0"/>
              <a:t>Can help understand why decisions are being made. Helps with </a:t>
            </a:r>
            <a:r>
              <a:rPr lang="en-US" dirty="0" err="1"/>
              <a:t>explainability</a:t>
            </a:r>
            <a:endParaRPr lang="en-US" dirty="0"/>
          </a:p>
          <a:p>
            <a:pPr marL="171450" indent="-171450">
              <a:buFontTx/>
              <a:buChar char="-"/>
            </a:pPr>
            <a:endParaRPr lang="en-US" dirty="0"/>
          </a:p>
          <a:p>
            <a:pPr marL="171450" indent="-171450">
              <a:buFontTx/>
              <a:buChar char="-"/>
            </a:pPr>
            <a:r>
              <a:rPr lang="en-US" dirty="0"/>
              <a:t>The abs value represents the “importance”</a:t>
            </a:r>
          </a:p>
          <a:p>
            <a:pPr marL="171450" indent="-171450">
              <a:buFontTx/>
              <a:buChar char="-"/>
            </a:pPr>
            <a:r>
              <a:rPr lang="en-US" dirty="0"/>
              <a:t>These are the features that the model decided to exploit, there could be other features that the model could exploit and we would reach the same asymptotic expected reward at.</a:t>
            </a:r>
          </a:p>
          <a:p>
            <a:pPr marL="171450" indent="-171450">
              <a:buFontTx/>
              <a:buChar char="-"/>
            </a:pPr>
            <a:r>
              <a:rPr lang="en-US" dirty="0"/>
              <a:t>Snapshots over time can show non-stationarity of environments</a:t>
            </a:r>
          </a:p>
        </p:txBody>
      </p:sp>
      <p:sp>
        <p:nvSpPr>
          <p:cNvPr id="4" name="Slide Number Placeholder 3"/>
          <p:cNvSpPr>
            <a:spLocks noGrp="1"/>
          </p:cNvSpPr>
          <p:nvPr>
            <p:ph type="sldNum" sz="quarter" idx="5"/>
          </p:nvPr>
        </p:nvSpPr>
        <p:spPr/>
        <p:txBody>
          <a:bodyPr/>
          <a:lstStyle/>
          <a:p>
            <a:fld id="{E7CCE34D-CFF1-4FFE-815B-D050E7ED2DFD}" type="slidenum">
              <a:rPr lang="en-US" smtClean="0"/>
              <a:t>20</a:t>
            </a:fld>
            <a:endParaRPr lang="en-US"/>
          </a:p>
        </p:txBody>
      </p:sp>
    </p:spTree>
    <p:extLst>
      <p:ext uri="{BB962C8B-B14F-4D97-AF65-F5344CB8AC3E}">
        <p14:creationId xmlns:p14="http://schemas.microsoft.com/office/powerpoint/2010/main" val="2858978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cs typeface="Calibri"/>
              </a:rPr>
              <a:t>Personalizer is a general-purpose interactive learning framework for real time decision making</a:t>
            </a:r>
          </a:p>
          <a:p>
            <a:pPr marL="171450" indent="-171450">
              <a:buFont typeface="Arial"/>
              <a:buChar char="•"/>
            </a:pPr>
            <a:r>
              <a:rPr lang="en-US" dirty="0">
                <a:cs typeface="Calibri"/>
              </a:rPr>
              <a:t>It can be used across multiple application spaces, such as contextual system optimization, logistics and adaptive experiences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F3F3B8-800D-4BF5-9283-9F29A12BFB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3052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Online – learning loop as described in the introduction. Rank call -&gt; inference the </a:t>
            </a:r>
            <a:r>
              <a:rPr lang="en-US" err="1"/>
              <a:t>vw</a:t>
            </a:r>
            <a:r>
              <a:rPr lang="en-US"/>
              <a:t> model -&gt; show the chosen action to the end user -&gt; send a reward within the reward wait time </a:t>
            </a:r>
            <a:r>
              <a:rPr lang="en-US">
                <a:sym typeface="Wingdings" panose="05000000000000000000" pitchFamily="2" charset="2"/>
              </a:rPr>
              <a:t>-&gt; default reward is assigned if doesn’t arrive -&gt; model trained in an online fashion</a:t>
            </a:r>
          </a:p>
          <a:p>
            <a:endParaRPr lang="en-US">
              <a:sym typeface="Wingdings" panose="05000000000000000000" pitchFamily="2" charset="2"/>
            </a:endParaRPr>
          </a:p>
          <a:p>
            <a:r>
              <a:rPr lang="en-US">
                <a:sym typeface="Wingdings" panose="05000000000000000000" pitchFamily="2" charset="2"/>
              </a:rPr>
              <a:t>Apprentice – next slide</a:t>
            </a:r>
          </a:p>
          <a:p>
            <a:endParaRPr lang="en-US">
              <a:sym typeface="Wingdings" panose="05000000000000000000" pitchFamily="2" charset="2"/>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7/15/2022 6:17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3100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decisions are made in apprentice mode.  Inference the model </a:t>
            </a:r>
            <a:r>
              <a:rPr lang="en-US" dirty="0">
                <a:sym typeface="Wingdings" panose="05000000000000000000" pitchFamily="2" charset="2"/>
              </a:rPr>
              <a:t> show the user the baseline action  receive reward for logging purposes  train with positive reward if we successfully imitated baseline, and negative (0 reward otherwise)  train  update model  repeat until we are satisfied with the match percentage</a:t>
            </a:r>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22</a:t>
            </a:fld>
            <a:endParaRPr lang="en-US"/>
          </a:p>
        </p:txBody>
      </p:sp>
    </p:spTree>
    <p:extLst>
      <p:ext uri="{BB962C8B-B14F-4D97-AF65-F5344CB8AC3E}">
        <p14:creationId xmlns:p14="http://schemas.microsoft.com/office/powerpoint/2010/main" val="3156793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it handles these non linear relationships automatically</a:t>
            </a:r>
          </a:p>
          <a:p>
            <a:endParaRPr lang="en-US" dirty="0"/>
          </a:p>
          <a:p>
            <a:r>
              <a:rPr lang="en-US" dirty="0"/>
              <a:t>An offline process where the user defines a start time – end time and the policy optimization is run for all the data which arrived in the specified window</a:t>
            </a:r>
          </a:p>
          <a:p>
            <a:endParaRPr lang="en-US" dirty="0"/>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24</a:t>
            </a:fld>
            <a:endParaRPr lang="en-US"/>
          </a:p>
        </p:txBody>
      </p:sp>
    </p:spTree>
    <p:extLst>
      <p:ext uri="{BB962C8B-B14F-4D97-AF65-F5344CB8AC3E}">
        <p14:creationId xmlns:p14="http://schemas.microsoft.com/office/powerpoint/2010/main" val="2749599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how each policy performs over time</a:t>
            </a:r>
          </a:p>
          <a:p>
            <a:r>
              <a:rPr lang="en-US" dirty="0"/>
              <a:t>Can download and apply each one</a:t>
            </a:r>
          </a:p>
          <a:p>
            <a:r>
              <a:rPr lang="en-US" dirty="0"/>
              <a:t>We recommend one policy to apply</a:t>
            </a:r>
          </a:p>
          <a:p>
            <a:r>
              <a:rPr lang="en-US" dirty="0"/>
              <a:t>Can compare to baseline performance and measure “lift”</a:t>
            </a:r>
          </a:p>
          <a:p>
            <a:r>
              <a:rPr lang="en-US" dirty="0"/>
              <a:t>This is the same for single and multi slot evaluations, but for multi slot evaluations these are the aggregated values across all slots</a:t>
            </a:r>
          </a:p>
        </p:txBody>
      </p:sp>
      <p:sp>
        <p:nvSpPr>
          <p:cNvPr id="4" name="Slide Number Placeholder 3"/>
          <p:cNvSpPr>
            <a:spLocks noGrp="1"/>
          </p:cNvSpPr>
          <p:nvPr>
            <p:ph type="sldNum" sz="quarter" idx="5"/>
          </p:nvPr>
        </p:nvSpPr>
        <p:spPr/>
        <p:txBody>
          <a:bodyPr/>
          <a:lstStyle/>
          <a:p>
            <a:fld id="{E7CCE34D-CFF1-4FFE-815B-D050E7ED2DFD}" type="slidenum">
              <a:rPr lang="en-US" smtClean="0"/>
              <a:t>25</a:t>
            </a:fld>
            <a:endParaRPr lang="en-US"/>
          </a:p>
        </p:txBody>
      </p:sp>
    </p:spTree>
    <p:extLst>
      <p:ext uri="{BB962C8B-B14F-4D97-AF65-F5344CB8AC3E}">
        <p14:creationId xmlns:p14="http://schemas.microsoft.com/office/powerpoint/2010/main" val="1343304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Deeper dive for multi slot evaluations </a:t>
            </a:r>
          </a:p>
          <a:p>
            <a:endParaRPr lang="en-US" dirty="0"/>
          </a:p>
          <a:p>
            <a:r>
              <a:rPr lang="en-US" dirty="0"/>
              <a:t>Sometimes slots have a different importance, this gives DS the opportunity to deep dive into each slot and see how well each policy was performing per slot</a:t>
            </a:r>
          </a:p>
          <a:p>
            <a:endParaRPr lang="en-US" dirty="0"/>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26</a:t>
            </a:fld>
            <a:endParaRPr lang="en-US"/>
          </a:p>
        </p:txBody>
      </p:sp>
    </p:spTree>
    <p:extLst>
      <p:ext uri="{BB962C8B-B14F-4D97-AF65-F5344CB8AC3E}">
        <p14:creationId xmlns:p14="http://schemas.microsoft.com/office/powerpoint/2010/main" val="3079963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way to combine all possible feature values into one metric</a:t>
            </a:r>
          </a:p>
          <a:p>
            <a:endParaRPr lang="en-US" dirty="0"/>
          </a:p>
          <a:p>
            <a:r>
              <a:rPr lang="en-US" dirty="0"/>
              <a:t>We are interested in knowing the importance of every feature over time, regardless of its value</a:t>
            </a:r>
          </a:p>
          <a:p>
            <a:endParaRPr lang="en-US" dirty="0"/>
          </a:p>
          <a:p>
            <a:r>
              <a:rPr lang="en-US" dirty="0"/>
              <a:t>Can help detect sparse features, Data scientists can flag redundant features, or features that need to be improved </a:t>
            </a:r>
          </a:p>
        </p:txBody>
      </p:sp>
      <p:sp>
        <p:nvSpPr>
          <p:cNvPr id="4" name="Slide Number Placeholder 3"/>
          <p:cNvSpPr>
            <a:spLocks noGrp="1"/>
          </p:cNvSpPr>
          <p:nvPr>
            <p:ph type="sldNum" sz="quarter" idx="5"/>
          </p:nvPr>
        </p:nvSpPr>
        <p:spPr/>
        <p:txBody>
          <a:bodyPr/>
          <a:lstStyle/>
          <a:p>
            <a:fld id="{E7CCE34D-CFF1-4FFE-815B-D050E7ED2DFD}" type="slidenum">
              <a:rPr lang="en-US" smtClean="0"/>
              <a:t>29</a:t>
            </a:fld>
            <a:endParaRPr lang="en-US"/>
          </a:p>
        </p:txBody>
      </p:sp>
    </p:spTree>
    <p:extLst>
      <p:ext uri="{BB962C8B-B14F-4D97-AF65-F5344CB8AC3E}">
        <p14:creationId xmlns:p14="http://schemas.microsoft.com/office/powerpoint/2010/main" val="3629923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metrics include information about</a:t>
            </a:r>
          </a:p>
          <a:p>
            <a:endParaRPr lang="en-US" dirty="0"/>
          </a:p>
          <a:p>
            <a:pPr marL="171450" indent="-171450">
              <a:buFontTx/>
              <a:buChar char="-"/>
            </a:pPr>
            <a:r>
              <a:rPr lang="en-US" dirty="0"/>
              <a:t>Events that are being sent to personalizer</a:t>
            </a:r>
          </a:p>
          <a:p>
            <a:pPr marL="171450" indent="-171450">
              <a:buFontTx/>
              <a:buChar char="-"/>
            </a:pPr>
            <a:r>
              <a:rPr lang="en-US" dirty="0"/>
              <a:t>Features </a:t>
            </a:r>
          </a:p>
          <a:p>
            <a:pPr marL="171450" indent="-171450">
              <a:buFontTx/>
              <a:buChar char="-"/>
            </a:pPr>
            <a:r>
              <a:rPr lang="en-US" dirty="0"/>
              <a:t>Context</a:t>
            </a:r>
          </a:p>
          <a:p>
            <a:pPr marL="171450" indent="-171450">
              <a:buFontTx/>
              <a:buChar char="-"/>
            </a:pPr>
            <a:r>
              <a:rPr lang="en-US" dirty="0"/>
              <a:t>Actions </a:t>
            </a:r>
          </a:p>
          <a:p>
            <a:pPr marL="171450" indent="-171450">
              <a:buFontTx/>
              <a:buChar char="-"/>
            </a:pPr>
            <a:r>
              <a:rPr lang="en-US" dirty="0"/>
              <a:t>Slots</a:t>
            </a:r>
          </a:p>
          <a:p>
            <a:pPr marL="171450" indent="-171450">
              <a:buFontTx/>
              <a:buChar char="-"/>
            </a:pPr>
            <a:r>
              <a:rPr lang="en-US" dirty="0"/>
              <a:t>Decisions that personalizer is making </a:t>
            </a:r>
          </a:p>
        </p:txBody>
      </p:sp>
      <p:sp>
        <p:nvSpPr>
          <p:cNvPr id="4" name="Slide Number Placeholder 3"/>
          <p:cNvSpPr>
            <a:spLocks noGrp="1"/>
          </p:cNvSpPr>
          <p:nvPr>
            <p:ph type="sldNum" sz="quarter" idx="5"/>
          </p:nvPr>
        </p:nvSpPr>
        <p:spPr/>
        <p:txBody>
          <a:bodyPr/>
          <a:lstStyle/>
          <a:p>
            <a:fld id="{E7CCE34D-CFF1-4FFE-815B-D050E7ED2DFD}" type="slidenum">
              <a:rPr lang="en-US" smtClean="0"/>
              <a:t>30</a:t>
            </a:fld>
            <a:endParaRPr lang="en-US"/>
          </a:p>
        </p:txBody>
      </p:sp>
    </p:spTree>
    <p:extLst>
      <p:ext uri="{BB962C8B-B14F-4D97-AF65-F5344CB8AC3E}">
        <p14:creationId xmlns:p14="http://schemas.microsoft.com/office/powerpoint/2010/main" val="3064578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t0-t1 we notice that we have a very sparce reward signal. Almost all the events are getting a default reward so the model is having a hard time training. </a:t>
            </a:r>
          </a:p>
          <a:p>
            <a:endParaRPr lang="en-US" dirty="0"/>
          </a:p>
          <a:p>
            <a:r>
              <a:rPr lang="en-US" dirty="0"/>
              <a:t>Notice that the personalized part of the page is below the fold, so the majority of the time the user does not interaction with the personalized section. We do not want to train on events where the end user does not interact with the personalized part of the page. This will cause the model to be biased.</a:t>
            </a:r>
          </a:p>
          <a:p>
            <a:endParaRPr lang="en-US" dirty="0"/>
          </a:p>
          <a:p>
            <a:r>
              <a:rPr lang="en-US" dirty="0"/>
              <a:t>Defer activation </a:t>
            </a:r>
            <a:r>
              <a:rPr lang="en-US" dirty="0">
                <a:sym typeface="Wingdings" panose="05000000000000000000" pitchFamily="2" charset="2"/>
              </a:rPr>
              <a:t> inference the model, but mark the event as non activated (will not get default reward) until the user interacts with the relevant part of the page (opens the email, …)  send an activation event and then the event is treated as expected. We can see the improvement after the change at T1</a:t>
            </a:r>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33</a:t>
            </a:fld>
            <a:endParaRPr lang="en-US"/>
          </a:p>
        </p:txBody>
      </p:sp>
    </p:spTree>
    <p:extLst>
      <p:ext uri="{BB962C8B-B14F-4D97-AF65-F5344CB8AC3E}">
        <p14:creationId xmlns:p14="http://schemas.microsoft.com/office/powerpoint/2010/main" val="2752542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 noticed that videos are never being recommended. </a:t>
            </a:r>
          </a:p>
          <a:p>
            <a:pPr marL="228600" indent="-228600">
              <a:buAutoNum type="arabicPeriod"/>
            </a:pPr>
            <a:r>
              <a:rPr lang="en-US" dirty="0"/>
              <a:t>Make sure they are being passed in properly as actions, according to the action ID occurrences metric, everything is working as expected</a:t>
            </a:r>
          </a:p>
          <a:p>
            <a:pPr marL="228600" indent="-228600">
              <a:buAutoNum type="arabicPeriod"/>
            </a:pPr>
            <a:r>
              <a:rPr lang="en-US" dirty="0"/>
              <a:t>Check the rewards – No rewards are ever being sent for videos, so it is not surprising that videos are never being recommended.</a:t>
            </a:r>
          </a:p>
          <a:p>
            <a:pPr marL="685800" lvl="1" indent="-228600">
              <a:buAutoNum type="arabicPeriod"/>
            </a:pPr>
            <a:r>
              <a:rPr lang="en-US" dirty="0"/>
              <a:t>There is a bug on the customer end where they were never sending rewards for videos. After the fix  videos start to be recommended.</a:t>
            </a:r>
          </a:p>
          <a:p>
            <a:pPr marL="685800" lvl="1" indent="-228600">
              <a:buAutoNum type="arabicPeriod"/>
            </a:pPr>
            <a:endParaRPr lang="en-US" dirty="0"/>
          </a:p>
          <a:p>
            <a:pPr marL="685800" lvl="1" indent="-228600">
              <a:buAutoNum type="arabicPeriod"/>
            </a:pPr>
            <a:endParaRPr lang="en-US" dirty="0"/>
          </a:p>
          <a:p>
            <a:pPr marL="0" lvl="0" indent="0">
              <a:buNone/>
            </a:pPr>
            <a:r>
              <a:rPr lang="en-US" dirty="0"/>
              <a:t>All these metrics are available in online mode as well as in apprentice mode (can make sure everything is working as expecting before transitioning online)</a:t>
            </a:r>
          </a:p>
        </p:txBody>
      </p:sp>
      <p:sp>
        <p:nvSpPr>
          <p:cNvPr id="4" name="Slide Number Placeholder 3"/>
          <p:cNvSpPr>
            <a:spLocks noGrp="1"/>
          </p:cNvSpPr>
          <p:nvPr>
            <p:ph type="sldNum" sz="quarter" idx="5"/>
          </p:nvPr>
        </p:nvSpPr>
        <p:spPr/>
        <p:txBody>
          <a:bodyPr/>
          <a:lstStyle/>
          <a:p>
            <a:fld id="{E7CCE34D-CFF1-4FFE-815B-D050E7ED2DFD}" type="slidenum">
              <a:rPr lang="en-US" smtClean="0"/>
              <a:t>34</a:t>
            </a:fld>
            <a:endParaRPr lang="en-US"/>
          </a:p>
        </p:txBody>
      </p:sp>
    </p:spTree>
    <p:extLst>
      <p:ext uri="{BB962C8B-B14F-4D97-AF65-F5344CB8AC3E}">
        <p14:creationId xmlns:p14="http://schemas.microsoft.com/office/powerpoint/2010/main" val="2097989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to transfer learning between personalizer instances, can create a new instance and not start the training from scratch. Backup purposes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7/15/2022 6:17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448071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 am going to describe </a:t>
            </a:r>
            <a:r>
              <a:rPr lang="en-US">
                <a:cs typeface="Calibri"/>
              </a:rPr>
              <a:t>the adapative </a:t>
            </a:r>
            <a:r>
              <a:rPr lang="en-US" dirty="0">
                <a:cs typeface="Calibri"/>
              </a:rPr>
              <a:t>experiences application spaces as this where we started our journey with Personalizer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F3F3B8-800D-4BF5-9283-9F29A12BFB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9890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600"/>
              </a:spcAft>
            </a:pPr>
            <a:r>
              <a:rPr lang="en-US" sz="800" b="1" dirty="0">
                <a:gradFill>
                  <a:gsLst>
                    <a:gs pos="2917">
                      <a:schemeClr val="tx1"/>
                    </a:gs>
                    <a:gs pos="30000">
                      <a:schemeClr val="tx1"/>
                    </a:gs>
                  </a:gsLst>
                  <a:lin ang="5400000" scaled="0"/>
                </a:gradFill>
              </a:rPr>
              <a:t>Content Items: </a:t>
            </a:r>
            <a:r>
              <a:rPr lang="en-US" sz="800" dirty="0">
                <a:gradFill>
                  <a:gsLst>
                    <a:gs pos="2917">
                      <a:schemeClr val="tx1"/>
                    </a:gs>
                    <a:gs pos="30000">
                      <a:schemeClr val="tx1"/>
                    </a:gs>
                  </a:gsLst>
                  <a:lin ang="5400000" scaled="0"/>
                </a:gradFill>
              </a:rPr>
              <a:t>This or That item?</a:t>
            </a:r>
          </a:p>
          <a:p>
            <a:pPr>
              <a:lnSpc>
                <a:spcPct val="150000"/>
              </a:lnSpc>
              <a:spcAft>
                <a:spcPts val="600"/>
              </a:spcAft>
            </a:pPr>
            <a:r>
              <a:rPr lang="en-US" sz="800" b="1" dirty="0">
                <a:gradFill>
                  <a:gsLst>
                    <a:gs pos="2917">
                      <a:schemeClr val="tx1"/>
                    </a:gs>
                    <a:gs pos="30000">
                      <a:schemeClr val="tx1"/>
                    </a:gs>
                  </a:gsLst>
                  <a:lin ang="5400000" scaled="0"/>
                </a:gradFill>
              </a:rPr>
              <a:t>Content Type: </a:t>
            </a:r>
            <a:r>
              <a:rPr lang="en-US" sz="800" dirty="0">
                <a:gradFill>
                  <a:gsLst>
                    <a:gs pos="2917">
                      <a:schemeClr val="tx1"/>
                    </a:gs>
                    <a:gs pos="30000">
                      <a:schemeClr val="tx1"/>
                    </a:gs>
                  </a:gsLst>
                  <a:lin ang="5400000" scaled="0"/>
                </a:gradFill>
              </a:rPr>
              <a:t>New Suggestion? Continue Watching/Reading? Social Activity? Buy pass? </a:t>
            </a:r>
          </a:p>
          <a:p>
            <a:pPr>
              <a:lnSpc>
                <a:spcPct val="150000"/>
              </a:lnSpc>
              <a:spcAft>
                <a:spcPts val="600"/>
              </a:spcAft>
            </a:pPr>
            <a:r>
              <a:rPr lang="en-US" sz="800" b="1" dirty="0">
                <a:gradFill>
                  <a:gsLst>
                    <a:gs pos="2917">
                      <a:schemeClr val="tx1"/>
                    </a:gs>
                    <a:gs pos="30000">
                      <a:schemeClr val="tx1"/>
                    </a:gs>
                  </a:gsLst>
                  <a:lin ang="5400000" scaled="0"/>
                </a:gradFill>
              </a:rPr>
              <a:t>Content Creative: </a:t>
            </a:r>
            <a:r>
              <a:rPr lang="en-US" sz="800" dirty="0">
                <a:gradFill>
                  <a:gsLst>
                    <a:gs pos="2917">
                      <a:schemeClr val="tx1"/>
                    </a:gs>
                    <a:gs pos="30000">
                      <a:schemeClr val="tx1"/>
                    </a:gs>
                  </a:gsLst>
                  <a:lin ang="5400000" scaled="0"/>
                </a:gradFill>
              </a:rPr>
              <a:t>For a given item, choose thumbnail creative options, descriptions</a:t>
            </a:r>
          </a:p>
          <a:p>
            <a:pPr>
              <a:lnSpc>
                <a:spcPct val="150000"/>
              </a:lnSpc>
              <a:spcAft>
                <a:spcPts val="600"/>
              </a:spcAft>
            </a:pPr>
            <a:r>
              <a:rPr lang="en-US" sz="800" b="1" dirty="0">
                <a:gradFill>
                  <a:gsLst>
                    <a:gs pos="2917">
                      <a:schemeClr val="tx1"/>
                    </a:gs>
                    <a:gs pos="30000">
                      <a:schemeClr val="tx1"/>
                    </a:gs>
                  </a:gsLst>
                  <a:lin ang="5400000" scaled="0"/>
                </a:gradFill>
              </a:rPr>
              <a:t>Content Layout: </a:t>
            </a:r>
            <a:r>
              <a:rPr lang="en-US" sz="800" dirty="0">
                <a:gradFill>
                  <a:gsLst>
                    <a:gs pos="2917">
                      <a:schemeClr val="tx1"/>
                    </a:gs>
                    <a:gs pos="30000">
                      <a:schemeClr val="tx1"/>
                    </a:gs>
                  </a:gsLst>
                  <a:lin ang="5400000" scaled="0"/>
                </a:gradFill>
              </a:rPr>
              <a:t>Boxes / Rivers, amount of options per list, orientation, sequence.</a:t>
            </a:r>
          </a:p>
          <a:p>
            <a:pPr>
              <a:lnSpc>
                <a:spcPct val="150000"/>
              </a:lnSpc>
              <a:spcAft>
                <a:spcPts val="600"/>
              </a:spcAft>
            </a:pPr>
            <a:r>
              <a:rPr lang="en-US" sz="800" b="1" dirty="0">
                <a:gradFill>
                  <a:gsLst>
                    <a:gs pos="2917">
                      <a:schemeClr val="tx1"/>
                    </a:gs>
                    <a:gs pos="30000">
                      <a:schemeClr val="tx1"/>
                    </a:gs>
                  </a:gsLst>
                  <a:lin ang="5400000" scaled="0"/>
                </a:gradFill>
              </a:rPr>
              <a:t>Alerts</a:t>
            </a:r>
            <a:r>
              <a:rPr lang="en-US" sz="800" dirty="0">
                <a:gradFill>
                  <a:gsLst>
                    <a:gs pos="2917">
                      <a:schemeClr val="tx1"/>
                    </a:gs>
                    <a:gs pos="30000">
                      <a:schemeClr val="tx1"/>
                    </a:gs>
                  </a:gsLst>
                  <a:lin ang="5400000" scaled="0"/>
                </a:gradFill>
              </a:rPr>
              <a:t>: Personalize what to alert users about, with what creative text, and </a:t>
            </a:r>
            <a:r>
              <a:rPr lang="en-US" sz="800" i="1" dirty="0">
                <a:gradFill>
                  <a:gsLst>
                    <a:gs pos="2917">
                      <a:schemeClr val="tx1"/>
                    </a:gs>
                    <a:gs pos="30000">
                      <a:schemeClr val="tx1"/>
                    </a:gs>
                  </a:gsLst>
                  <a:lin ang="5400000" scaled="0"/>
                </a:gradFill>
              </a:rPr>
              <a:t>when</a:t>
            </a:r>
            <a:r>
              <a:rPr lang="en-US" sz="800" dirty="0">
                <a:gradFill>
                  <a:gsLst>
                    <a:gs pos="2917">
                      <a:schemeClr val="tx1"/>
                    </a:gs>
                    <a:gs pos="30000">
                      <a:schemeClr val="tx1"/>
                    </a:gs>
                  </a:gsLst>
                  <a:lin ang="5400000" scaled="0"/>
                </a:gradFill>
              </a:rPr>
              <a:t> to do it</a:t>
            </a:r>
          </a:p>
          <a:p>
            <a:pPr>
              <a:lnSpc>
                <a:spcPct val="150000"/>
              </a:lnSpc>
              <a:spcAft>
                <a:spcPts val="600"/>
              </a:spcAft>
            </a:pPr>
            <a:r>
              <a:rPr lang="en-US" sz="800" b="1" dirty="0">
                <a:gradFill>
                  <a:gsLst>
                    <a:gs pos="2917">
                      <a:schemeClr val="tx1"/>
                    </a:gs>
                    <a:gs pos="30000">
                      <a:schemeClr val="tx1"/>
                    </a:gs>
                  </a:gsLst>
                  <a:lin ang="5400000" scaled="0"/>
                </a:gradFill>
              </a:rPr>
              <a:t>Playlist/Stations</a:t>
            </a:r>
            <a:r>
              <a:rPr lang="en-US" sz="800" dirty="0">
                <a:gradFill>
                  <a:gsLst>
                    <a:gs pos="2917">
                      <a:schemeClr val="tx1"/>
                    </a:gs>
                    <a:gs pos="30000">
                      <a:schemeClr val="tx1"/>
                    </a:gs>
                  </a:gsLst>
                  <a:lin ang="5400000" scaled="0"/>
                </a:gradFill>
              </a:rPr>
              <a:t>: “Best thing to play next”</a:t>
            </a:r>
          </a:p>
          <a:p>
            <a:pPr>
              <a:lnSpc>
                <a:spcPct val="150000"/>
              </a:lnSpc>
              <a:spcAft>
                <a:spcPts val="600"/>
              </a:spcAft>
            </a:pPr>
            <a:r>
              <a:rPr lang="en-US" sz="800" b="1" dirty="0">
                <a:gradFill>
                  <a:gsLst>
                    <a:gs pos="2917">
                      <a:schemeClr val="tx1"/>
                    </a:gs>
                    <a:gs pos="30000">
                      <a:schemeClr val="tx1"/>
                    </a:gs>
                  </a:gsLst>
                  <a:lin ang="5400000" scaled="0"/>
                </a:gradFill>
              </a:rPr>
              <a:t>Email Campaigns</a:t>
            </a:r>
            <a:r>
              <a:rPr lang="en-US" sz="800" dirty="0">
                <a:gradFill>
                  <a:gsLst>
                    <a:gs pos="2917">
                      <a:schemeClr val="tx1"/>
                    </a:gs>
                    <a:gs pos="30000">
                      <a:schemeClr val="tx1"/>
                    </a:gs>
                  </a:gsLst>
                  <a:lin ang="5400000" scaled="0"/>
                </a:gradFill>
              </a:rPr>
              <a:t>: Choose content, or personalize layout and message</a:t>
            </a:r>
          </a:p>
          <a:p>
            <a:pPr>
              <a:lnSpc>
                <a:spcPct val="150000"/>
              </a:lnSpc>
              <a:spcAft>
                <a:spcPts val="600"/>
              </a:spcAft>
            </a:pPr>
            <a:r>
              <a:rPr lang="en-US" sz="800" b="1" dirty="0">
                <a:gradFill>
                  <a:gsLst>
                    <a:gs pos="2917">
                      <a:schemeClr val="tx1"/>
                    </a:gs>
                    <a:gs pos="30000">
                      <a:schemeClr val="tx1"/>
                    </a:gs>
                  </a:gsLst>
                  <a:lin ang="5400000" scaled="0"/>
                </a:gradFill>
              </a:rPr>
              <a:t>Suggesting from a Menu</a:t>
            </a:r>
            <a:r>
              <a:rPr lang="en-US" sz="800" dirty="0">
                <a:gradFill>
                  <a:gsLst>
                    <a:gs pos="2917">
                      <a:schemeClr val="tx1"/>
                    </a:gs>
                    <a:gs pos="30000">
                      <a:schemeClr val="tx1"/>
                    </a:gs>
                  </a:gsLst>
                  <a:lin ang="5400000" scaled="0"/>
                </a:gradFill>
              </a:rPr>
              <a:t>: Put a likely option one click away, instead sending lists to users</a:t>
            </a:r>
          </a:p>
          <a:p>
            <a:pPr marL="0" marR="0" lvl="0" indent="0" algn="l" defTabSz="950464" rtl="0" eaLnBrk="1" fontAlgn="auto" latinLnBrk="0" hangingPunct="1">
              <a:lnSpc>
                <a:spcPct val="90000"/>
              </a:lnSpc>
              <a:spcBef>
                <a:spcPts val="0"/>
              </a:spcBef>
              <a:spcAft>
                <a:spcPts val="346"/>
              </a:spcAft>
              <a:buClrTx/>
              <a:buSzTx/>
              <a:buFont typeface="Arial" charset="0"/>
              <a:buNone/>
              <a:tabLst/>
              <a:defRPr/>
            </a:pPr>
            <a:endParaRPr lang="en-US" sz="800" kern="1200" dirty="0">
              <a:solidFill>
                <a:schemeClr val="tx1"/>
              </a:solidFill>
              <a:effectLst/>
              <a:latin typeface="Segoe UI Light" pitchFamily="34" charset="0"/>
              <a:ea typeface="+mn-ea"/>
              <a:cs typeface="+mn-cs"/>
            </a:endParaRPr>
          </a:p>
          <a:p>
            <a:r>
              <a:rPr lang="en-US" sz="800" dirty="0">
                <a:cs typeface="Calibri"/>
              </a:rPr>
              <a:t>Top 3 use cases:</a:t>
            </a:r>
          </a:p>
          <a:p>
            <a:r>
              <a:rPr lang="en-US" sz="800" dirty="0"/>
              <a:t>* Personalize online recommendations for products or content (Retail, Media, Travel, etc.)</a:t>
            </a:r>
            <a:endParaRPr lang="en-US" sz="800" dirty="0">
              <a:cs typeface="Calibri" panose="020F0502020204030204"/>
            </a:endParaRPr>
          </a:p>
          <a:p>
            <a:r>
              <a:rPr lang="en-US" sz="800" dirty="0"/>
              <a:t>* Optimize content layouts for CTA (Web page, email)</a:t>
            </a:r>
            <a:endParaRPr lang="en-US" sz="800" dirty="0">
              <a:cs typeface="Calibri"/>
            </a:endParaRPr>
          </a:p>
          <a:p>
            <a:r>
              <a:rPr lang="en-US" sz="800" dirty="0"/>
              <a:t>* Maximize effectiveness of chatbot conversations (customer communications – support, sales)</a:t>
            </a:r>
            <a:endParaRPr lang="en-US" sz="800" dirty="0">
              <a:cs typeface="Calibri"/>
            </a:endParaRPr>
          </a:p>
          <a:p>
            <a:pPr marL="0" marR="0" lvl="0" indent="0" algn="l" defTabSz="950464" rtl="0" eaLnBrk="1" fontAlgn="auto" latinLnBrk="0" hangingPunct="1">
              <a:lnSpc>
                <a:spcPct val="90000"/>
              </a:lnSpc>
              <a:spcBef>
                <a:spcPts val="0"/>
              </a:spcBef>
              <a:spcAft>
                <a:spcPts val="346"/>
              </a:spcAft>
              <a:buClrTx/>
              <a:buSzTx/>
              <a:buFont typeface="Arial" charset="0"/>
              <a:buNone/>
              <a:tabLst/>
              <a:defRPr/>
            </a:pP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384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384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828259-9ACC-4CDF-8F3B-20070A95229D}"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7/15/2022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997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how does Personalizer work?</a:t>
            </a:r>
          </a:p>
          <a:p>
            <a:r>
              <a:rPr lang="en-US" dirty="0">
                <a:cs typeface="Calibri"/>
              </a:rPr>
              <a:t>Suppose you want to decide which promo code to pop up on your website while the customer is browsing.</a:t>
            </a:r>
          </a:p>
          <a:p>
            <a:r>
              <a:rPr lang="en-US" dirty="0">
                <a:cs typeface="Calibri"/>
              </a:rPr>
              <a:t>We know something about individuals, as minimal as an id to more elaborate information sometimes like the regions they are in, their zip codes, their past purchases -&gt; this constitutes the first part of our "context" in a context bandit setting</a:t>
            </a:r>
          </a:p>
          <a:p>
            <a:r>
              <a:rPr lang="en-US" dirty="0">
                <a:cs typeface="Calibri"/>
              </a:rPr>
              <a:t>Next, we have a list of adds that are available. Each add has its own features, this constitutes the 2nd part of the context</a:t>
            </a:r>
          </a:p>
          <a:p>
            <a:r>
              <a:rPr lang="en-US" dirty="0">
                <a:cs typeface="Calibri"/>
              </a:rPr>
              <a:t>When a use come in, the context is sent to the Azure Personalize, which given the features (user/action) it will select the most appropriate add to show </a:t>
            </a:r>
          </a:p>
          <a:p>
            <a:r>
              <a:rPr lang="en-US" dirty="0">
                <a:cs typeface="Calibri"/>
              </a:rPr>
              <a:t>Then, given we are in an RL setting, it'll wait for the feedback from the user. This feedback is whatever maximizes your business outcomes, the personalizer is agnostic to the actual reward. </a:t>
            </a:r>
          </a:p>
          <a:p>
            <a:r>
              <a:rPr lang="en-US" dirty="0">
                <a:cs typeface="Calibri"/>
              </a:rPr>
              <a:t>Once the reward is given, Azure personalizer will use this to update its model in an online manner. </a:t>
            </a:r>
          </a:p>
          <a:p>
            <a:endParaRPr lang="en-US" dirty="0">
              <a:cs typeface="Calibri"/>
            </a:endParaRPr>
          </a:p>
          <a:p>
            <a:endParaRPr lang="en-US" dirty="0">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7/15/2022 6:17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155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Sometimes our customer have more than one slot they want to offer items in, and they want Personalizer to suggest the best item to offer per slot. We call this multi-slot </a:t>
            </a:r>
            <a:r>
              <a:rPr lang="en-US" dirty="0" err="1">
                <a:cs typeface="Calibri"/>
              </a:rPr>
              <a:t>personalizatio</a:t>
            </a:r>
            <a:endParaRPr lang="en-US" dirty="0">
              <a:cs typeface="Calibri"/>
            </a:endParaRPr>
          </a:p>
          <a:p>
            <a:r>
              <a:rPr lang="en-US" dirty="0">
                <a:cs typeface="Calibri"/>
              </a:rPr>
              <a:t>&lt;give examples&gt;</a:t>
            </a:r>
          </a:p>
          <a:p>
            <a:r>
              <a:rPr lang="en-US" dirty="0"/>
              <a:t>End with : We made Azure Personalizer super easy to use , &lt;flip slide&gt;</a:t>
            </a:r>
          </a:p>
        </p:txBody>
      </p:sp>
      <p:sp>
        <p:nvSpPr>
          <p:cNvPr id="4" name="Slide Number Placeholder 3"/>
          <p:cNvSpPr>
            <a:spLocks noGrp="1"/>
          </p:cNvSpPr>
          <p:nvPr>
            <p:ph type="sldNum" sz="quarter" idx="5"/>
          </p:nvPr>
        </p:nvSpPr>
        <p:spPr/>
        <p:txBody>
          <a:bodyPr/>
          <a:lstStyle/>
          <a:p>
            <a:fld id="{9F6A86F5-17EC-4340-92A4-95805D03D490}" type="slidenum">
              <a:rPr lang="en-US" smtClean="0"/>
              <a:t>6</a:t>
            </a:fld>
            <a:endParaRPr lang="en-US"/>
          </a:p>
        </p:txBody>
      </p:sp>
    </p:spTree>
    <p:extLst>
      <p:ext uri="{BB962C8B-B14F-4D97-AF65-F5344CB8AC3E}">
        <p14:creationId xmlns:p14="http://schemas.microsoft.com/office/powerpoint/2010/main" val="214312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r>
              <a:rPr lang="en-US" sz="2600" dirty="0"/>
              <a:t>Goal was to simplify using RL and learn the customer journey vs other ML techniques</a:t>
            </a:r>
            <a:endParaRPr lang="en-US" dirty="0"/>
          </a:p>
          <a:p>
            <a:pPr lvl="0"/>
            <a:r>
              <a:rPr lang="en-US" sz="2600" dirty="0"/>
              <a:t>2 APIs and no Data science needed</a:t>
            </a:r>
            <a:endParaRPr lang="en-US" sz="2600" dirty="0">
              <a:cs typeface="Calibri"/>
            </a:endParaRPr>
          </a:p>
          <a:p>
            <a:pPr lvl="0"/>
            <a:r>
              <a:rPr lang="en-US" sz="2600" dirty="0"/>
              <a:t>In this example – User hits a website and we need to decide what to show them</a:t>
            </a:r>
            <a:endParaRPr lang="en-US" sz="2600" dirty="0">
              <a:cs typeface="Calibri"/>
            </a:endParaRPr>
          </a:p>
          <a:p>
            <a:pPr lvl="0"/>
            <a:r>
              <a:rPr lang="en-US" sz="2600" dirty="0"/>
              <a:t>Click 1 – all we need to know is the context of the user, the list of actions and contexts about the actions</a:t>
            </a:r>
            <a:endParaRPr lang="en-US" sz="2600" dirty="0">
              <a:cs typeface="Calibri"/>
            </a:endParaRPr>
          </a:p>
          <a:p>
            <a:r>
              <a:rPr lang="en-US" sz="2600" dirty="0"/>
              <a:t>         – This the first API we call – Rank, which returns the best action to show the user</a:t>
            </a:r>
            <a:endParaRPr lang="en-US" sz="2600" dirty="0">
              <a:cs typeface="Calibri"/>
            </a:endParaRPr>
          </a:p>
          <a:p>
            <a:pPr lvl="0"/>
            <a:r>
              <a:rPr lang="en-US" sz="2600" dirty="0"/>
              <a:t>Click 2 – The user clicks on the content</a:t>
            </a:r>
            <a:endParaRPr lang="en-US" sz="2600" dirty="0">
              <a:cs typeface="Calibri"/>
            </a:endParaRPr>
          </a:p>
          <a:p>
            <a:r>
              <a:rPr lang="en-US" sz="2600" dirty="0"/>
              <a:t>         – and we reward the action/response , with the 2</a:t>
            </a:r>
            <a:r>
              <a:rPr lang="en-US" sz="2600" baseline="30000" dirty="0"/>
              <a:t>nd</a:t>
            </a:r>
            <a:r>
              <a:rPr lang="en-US" sz="2600" dirty="0"/>
              <a:t> API call - Reward</a:t>
            </a:r>
            <a:endParaRPr lang="en-US" sz="2600" dirty="0">
              <a:cs typeface="Calibri"/>
            </a:endParaRPr>
          </a:p>
          <a:p>
            <a:r>
              <a:rPr lang="en-US" sz="2600" dirty="0"/>
              <a:t>          – to train the model – which trains continuously and updates the inference model. so we won’t break when a situation like Covid hits and changes everyone’s work/purchasing/travel behaviors overnight.  </a:t>
            </a:r>
            <a:endParaRPr lang="en-US" sz="2600" dirty="0">
              <a:cs typeface="Calibri"/>
            </a:endParaRPr>
          </a:p>
          <a:p>
            <a:pPr lvl="0"/>
            <a:endParaRPr lang="en-US" sz="2600" dirty="0"/>
          </a:p>
          <a:p>
            <a:pPr lvl="0"/>
            <a:endParaRPr lang="en-US" sz="2600" dirty="0"/>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1231636"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7/15/2022 6:17 PM</a:t>
            </a:fld>
            <a:endParaRPr kumimoji="0" lang="en-US" sz="26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7</a:t>
            </a:fld>
            <a:endParaRPr kumimoji="0" lang="en-US" sz="26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260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3P also.  Have validated business outcomes.  MGM results, ABI results (double digit increase in revenue per order). NBA just live with great results. </a:t>
            </a:r>
          </a:p>
          <a:p>
            <a:pPr marR="0" lvl="0" algn="l" defTabSz="914400">
              <a:lnSpc>
                <a:spcPct val="100000"/>
              </a:lnSpc>
              <a:spcBef>
                <a:spcPts val="0"/>
              </a:spcBef>
              <a:spcAft>
                <a:spcPts val="0"/>
              </a:spcAft>
              <a:buClrTx/>
              <a:buSzTx/>
              <a:buFont typeface="Arial" panose="020B0604020202020204" pitchFamily="34" charset="0"/>
              <a:tabLst/>
              <a:defRPr/>
            </a:pPr>
            <a:endParaRPr lang="en-US" dirty="0">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BBA45-C756-4CF8-A228-8140D7595B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553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We're also using APS in the contextual system optimization application space, &lt;flip&gt;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F3F3B8-800D-4BF5-9283-9F29A12BFB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024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420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Microsoft Confidential – for Internal Use Only</a:t>
            </a:r>
          </a:p>
        </p:txBody>
      </p:sp>
      <p:sp>
        <p:nvSpPr>
          <p:cNvPr id="4" name="Slide Number Placeholder 3"/>
          <p:cNvSpPr>
            <a:spLocks noGrp="1"/>
          </p:cNvSpPr>
          <p:nvPr>
            <p:ph type="sldNum" sz="quarter" idx="11"/>
          </p:nvPr>
        </p:nvSpPr>
        <p:spPr/>
        <p:txBody>
          <a:bodyPr/>
          <a:lstStyle/>
          <a:p>
            <a:fld id="{03D8D072-764E-45D1-8A90-FFC852C9F562}" type="slidenum">
              <a:rPr lang="en-US" smtClean="0"/>
              <a:pPr/>
              <a:t>‹#›</a:t>
            </a:fld>
            <a:endParaRPr lang="en-US"/>
          </a:p>
        </p:txBody>
      </p:sp>
    </p:spTree>
    <p:extLst>
      <p:ext uri="{BB962C8B-B14F-4D97-AF65-F5344CB8AC3E}">
        <p14:creationId xmlns:p14="http://schemas.microsoft.com/office/powerpoint/2010/main" val="2845924565"/>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B304DAE2-4176-43BA-A155-902A9C09C9D4}"/>
              </a:ext>
            </a:extLst>
          </p:cNvPr>
          <p:cNvSpPr>
            <a:spLocks noGrp="1"/>
          </p:cNvSpPr>
          <p:nvPr>
            <p:ph type="ftr" sz="quarter" idx="3"/>
          </p:nvPr>
        </p:nvSpPr>
        <p:spPr>
          <a:xfrm>
            <a:off x="418641" y="6566933"/>
            <a:ext cx="3430151" cy="154094"/>
          </a:xfrm>
          <a:prstGeom prst="rect">
            <a:avLst/>
          </a:prstGeom>
        </p:spPr>
        <p:txBody>
          <a:bodyPr vert="horz" lIns="91440" tIns="45720" rIns="91440" bIns="45720" rtlCol="0" anchor="ctr"/>
          <a:lstStyle>
            <a:lvl1pPr algn="ctr">
              <a:defRPr sz="882">
                <a:solidFill>
                  <a:schemeClr val="tx1">
                    <a:tint val="75000"/>
                  </a:schemeClr>
                </a:solidFill>
              </a:defRPr>
            </a:lvl1pPr>
          </a:lstStyle>
          <a:p>
            <a:r>
              <a:rPr lang="en-US"/>
              <a:t>Confidential – Microsoft and NDA Customers – do not share</a:t>
            </a:r>
          </a:p>
        </p:txBody>
      </p:sp>
    </p:spTree>
    <p:extLst>
      <p:ext uri="{BB962C8B-B14F-4D97-AF65-F5344CB8AC3E}">
        <p14:creationId xmlns:p14="http://schemas.microsoft.com/office/powerpoint/2010/main" val="7622833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841202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lvl1pPr>
              <a:defRPr lang="en-US" sz="2000" b="0" kern="1200" cap="none" spc="-50" baseline="0" dirty="0">
                <a:ln w="3175">
                  <a:noFill/>
                </a:ln>
                <a:solidFill>
                  <a:schemeClr val="accent1"/>
                </a:solidFill>
                <a:effectLst/>
                <a:latin typeface="+mj-lt"/>
                <a:ea typeface="+mn-ea"/>
                <a:cs typeface="Segoe UI"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1151214172"/>
      </p:ext>
    </p:extLst>
  </p:cSld>
  <p:clrMapOvr>
    <a:masterClrMapping/>
  </p:clrMapOvr>
  <p:transition>
    <p:fade/>
  </p:transition>
  <p:extLst>
    <p:ext uri="{DCECCB84-F9BA-43D5-87BE-67443E8EF086}">
      <p15:sldGuideLst xmlns:p15="http://schemas.microsoft.com/office/powerpoint/2012/main">
        <p15:guide id="6" pos="360">
          <p15:clr>
            <a:srgbClr val="A4A3A4"/>
          </p15:clr>
        </p15:guide>
        <p15:guide id="21" pos="7680">
          <p15:clr>
            <a:srgbClr val="A4A3A4"/>
          </p15:clr>
        </p15:guide>
        <p15:guide id="27" pos="7320">
          <p15:clr>
            <a:srgbClr val="A4A3A4"/>
          </p15:clr>
        </p15:guide>
        <p15:guide id="28" orient="horz" pos="624">
          <p15:clr>
            <a:srgbClr val="FBAE40"/>
          </p15:clr>
        </p15:guide>
        <p15:guide id="29" orient="horz" pos="398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82076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6155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Slide ">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979778"/>
            <a:ext cx="10779125" cy="553998"/>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73248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Title Slide ">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979778"/>
            <a:ext cx="10779125" cy="553998"/>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00030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 id="2147483735" r:id="rId17"/>
    <p:sldLayoutId id="2147483736" r:id="rId18"/>
    <p:sldLayoutId id="2147483737" r:id="rId19"/>
    <p:sldLayoutId id="2147483738" r:id="rId20"/>
    <p:sldLayoutId id="2147483742" r:id="rId21"/>
    <p:sldLayoutId id="2147483743" r:id="rId22"/>
    <p:sldLayoutId id="2147483744" r:id="rId23"/>
    <p:sldLayoutId id="2147483660" r:id="rId24"/>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55.sv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services/cognitive-services/personalizer/" TargetMode="External"/><Relationship Id="rId2" Type="http://schemas.openxmlformats.org/officeDocument/2006/relationships/slideLayout" Target="../slideLayouts/slideLayout23.xml"/><Relationship Id="rId1" Type="http://schemas.openxmlformats.org/officeDocument/2006/relationships/themeOverride" Target="../theme/themeOverride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3.xml"/><Relationship Id="rId1" Type="http://schemas.openxmlformats.org/officeDocument/2006/relationships/themeOverride" Target="../theme/themeOverride2.xml"/><Relationship Id="rId4" Type="http://schemas.openxmlformats.org/officeDocument/2006/relationships/hyperlink" Target="https://azure.microsoft.com/en-us/services/cognitive-services/personalizer/"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3.xml"/><Relationship Id="rId1" Type="http://schemas.openxmlformats.org/officeDocument/2006/relationships/themeOverride" Target="../theme/themeOverride3.xml"/><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3.xml"/><Relationship Id="rId1" Type="http://schemas.openxmlformats.org/officeDocument/2006/relationships/themeOverride" Target="../theme/themeOverride4.xml"/><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3.xml"/><Relationship Id="rId1" Type="http://schemas.openxmlformats.org/officeDocument/2006/relationships/themeOverride" Target="../theme/themeOverr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3.xml"/><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0.xml"/><Relationship Id="rId7" Type="http://schemas.openxmlformats.org/officeDocument/2006/relationships/diagramColors" Target="../diagrams/colors1.xml"/><Relationship Id="rId2" Type="http://schemas.openxmlformats.org/officeDocument/2006/relationships/slideLayout" Target="../slideLayouts/slideLayout23.xml"/><Relationship Id="rId1" Type="http://schemas.openxmlformats.org/officeDocument/2006/relationships/themeOverride" Target="../theme/themeOverride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3.xml"/><Relationship Id="rId1" Type="http://schemas.openxmlformats.org/officeDocument/2006/relationships/themeOverride" Target="../theme/themeOverride7.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3.xml"/><Relationship Id="rId1" Type="http://schemas.openxmlformats.org/officeDocument/2006/relationships/themeOverride" Target="../theme/themeOverride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3.xml"/><Relationship Id="rId1" Type="http://schemas.openxmlformats.org/officeDocument/2006/relationships/themeOverride" Target="../theme/themeOverride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3.xml"/><Relationship Id="rId1" Type="http://schemas.openxmlformats.org/officeDocument/2006/relationships/themeOverride" Target="../theme/themeOverride10.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3.xml"/><Relationship Id="rId1" Type="http://schemas.openxmlformats.org/officeDocument/2006/relationships/themeOverride" Target="../theme/themeOverride11.xml"/><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12.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7FE4E28D_6ED932AD.xml"/><Relationship Id="rId2" Type="http://schemas.openxmlformats.org/officeDocument/2006/relationships/slideLayout" Target="../slideLayouts/slideLayout23.xml"/><Relationship Id="rId1" Type="http://schemas.openxmlformats.org/officeDocument/2006/relationships/themeOverride" Target="../theme/themeOverride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3.xml"/><Relationship Id="rId1" Type="http://schemas.openxmlformats.org/officeDocument/2006/relationships/themeOverride" Target="../theme/themeOverride14.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3.xml"/><Relationship Id="rId1" Type="http://schemas.openxmlformats.org/officeDocument/2006/relationships/themeOverride" Target="../theme/themeOverride15.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16.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1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3.xml"/><Relationship Id="rId1" Type="http://schemas.openxmlformats.org/officeDocument/2006/relationships/themeOverride" Target="../theme/themeOverride1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3.xml"/><Relationship Id="rId1" Type="http://schemas.openxmlformats.org/officeDocument/2006/relationships/themeOverride" Target="../theme/themeOverride19.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3.xml"/><Relationship Id="rId1" Type="http://schemas.openxmlformats.org/officeDocument/2006/relationships/themeOverride" Target="../theme/themeOverride20.xml"/><Relationship Id="rId4" Type="http://schemas.openxmlformats.org/officeDocument/2006/relationships/hyperlink" Target="https://azure.microsoft.com/en-us/services/cognitive-services/personalizer/"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emf"/><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emf"/><Relationship Id="rId10" Type="http://schemas.openxmlformats.org/officeDocument/2006/relationships/image" Target="../media/image15.png"/><Relationship Id="rId4" Type="http://schemas.openxmlformats.org/officeDocument/2006/relationships/image" Target="../media/image9.emf"/><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azure.microsoft.com/en-us/services/cognitive-services/personalizer/" TargetMode="External"/><Relationship Id="rId18" Type="http://schemas.openxmlformats.org/officeDocument/2006/relationships/image" Target="../media/image30.svg"/><Relationship Id="rId3" Type="http://schemas.openxmlformats.org/officeDocument/2006/relationships/image" Target="../media/image16.png"/><Relationship Id="rId7" Type="http://schemas.openxmlformats.org/officeDocument/2006/relationships/image" Target="../media/image20.jpeg"/><Relationship Id="rId12" Type="http://schemas.openxmlformats.org/officeDocument/2006/relationships/image" Target="../media/image25.svg"/><Relationship Id="rId17" Type="http://schemas.openxmlformats.org/officeDocument/2006/relationships/image" Target="../media/image29.png"/><Relationship Id="rId2" Type="http://schemas.openxmlformats.org/officeDocument/2006/relationships/notesSlide" Target="../notesSlides/notesSlide5.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19.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7.png"/><Relationship Id="rId10" Type="http://schemas.openxmlformats.org/officeDocument/2006/relationships/image" Target="../media/image23.png"/><Relationship Id="rId19" Type="http://schemas.openxmlformats.org/officeDocument/2006/relationships/image" Target="../media/image31.sv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gif"/></Relationships>
</file>

<file path=ppt/slides/_rels/slide7.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7.xml"/><Relationship Id="rId16" Type="http://schemas.openxmlformats.org/officeDocument/2006/relationships/image" Target="../media/image26.png"/><Relationship Id="rId1" Type="http://schemas.openxmlformats.org/officeDocument/2006/relationships/slideLayout" Target="../slideLayouts/slideLayout20.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sv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8" name="Freeform: Shape 1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2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5" name="Rectangle 2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4F764907-724B-949A-D01F-F53B1B91F216}"/>
              </a:ext>
            </a:extLst>
          </p:cNvPr>
          <p:cNvSpPr txBox="1">
            <a:spLocks/>
          </p:cNvSpPr>
          <p:nvPr/>
        </p:nvSpPr>
        <p:spPr>
          <a:xfrm>
            <a:off x="550864" y="1088214"/>
            <a:ext cx="3565524" cy="1997855"/>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3600" kern="1200" spc="-50" baseline="0">
                <a:solidFill>
                  <a:srgbClr val="50E6FF"/>
                </a:solidFill>
                <a:latin typeface="+mj-lt"/>
                <a:ea typeface="+mj-ea"/>
                <a:cs typeface="Segoe UI" panose="020B0502040204020203" pitchFamily="34" charset="0"/>
              </a:defRPr>
            </a:lvl1pPr>
          </a:lstStyle>
          <a:p>
            <a:pPr>
              <a:lnSpc>
                <a:spcPct val="100000"/>
              </a:lnSpc>
              <a:spcAft>
                <a:spcPts val="600"/>
              </a:spcAft>
            </a:pPr>
            <a:r>
              <a:rPr lang="en-US" sz="4800" kern="1200" dirty="0">
                <a:solidFill>
                  <a:schemeClr val="tx1"/>
                </a:solidFill>
                <a:latin typeface="+mj-lt"/>
                <a:ea typeface="+mj-ea"/>
                <a:cs typeface="+mj-cs"/>
              </a:rPr>
              <a:t>Azure Personalizer </a:t>
            </a:r>
          </a:p>
        </p:txBody>
      </p:sp>
      <p:sp>
        <p:nvSpPr>
          <p:cNvPr id="11" name="Subtitle 2">
            <a:extLst>
              <a:ext uri="{FF2B5EF4-FFF2-40B4-BE49-F238E27FC236}">
                <a16:creationId xmlns:a16="http://schemas.microsoft.com/office/drawing/2014/main" id="{01EF237A-C52F-23C2-4824-4FC6A1058F2D}"/>
              </a:ext>
            </a:extLst>
          </p:cNvPr>
          <p:cNvSpPr txBox="1">
            <a:spLocks/>
          </p:cNvSpPr>
          <p:nvPr/>
        </p:nvSpPr>
        <p:spPr>
          <a:xfrm>
            <a:off x="550863" y="3458522"/>
            <a:ext cx="3565525" cy="1491584"/>
          </a:xfrm>
          <a:prstGeom prst="rect">
            <a:avLst/>
          </a:prstGeom>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Oren Michaely – </a:t>
            </a:r>
            <a:r>
              <a:rPr lang="en-US" sz="1600"/>
              <a:t>Azure Cognitive Services	 </a:t>
            </a:r>
            <a:endParaRPr lang="en-US" sz="1600" dirty="0"/>
          </a:p>
        </p:txBody>
      </p:sp>
      <p:pic>
        <p:nvPicPr>
          <p:cNvPr id="10" name="Picture Placeholder 13" descr="Data Points Digital background">
            <a:extLst>
              <a:ext uri="{FF2B5EF4-FFF2-40B4-BE49-F238E27FC236}">
                <a16:creationId xmlns:a16="http://schemas.microsoft.com/office/drawing/2014/main" id="{20BFD7B4-8F47-5522-6237-A06AF83F4763}"/>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2307" r="5695" b="2"/>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16" name="Group 24">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26"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2" name="Oval 29">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Date Placeholder 12">
            <a:extLst>
              <a:ext uri="{FF2B5EF4-FFF2-40B4-BE49-F238E27FC236}">
                <a16:creationId xmlns:a16="http://schemas.microsoft.com/office/drawing/2014/main" id="{5A39F252-E9C7-267D-093F-F7F15825E312}"/>
              </a:ext>
            </a:extLst>
          </p:cNvPr>
          <p:cNvSpPr txBox="1">
            <a:spLocks/>
          </p:cNvSpPr>
          <p:nvPr/>
        </p:nvSpPr>
        <p:spPr>
          <a:xfrm>
            <a:off x="5390967" y="6402437"/>
            <a:ext cx="3201987" cy="2745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July 17</a:t>
            </a:r>
            <a:r>
              <a:rPr lang="en-US" baseline="30000"/>
              <a:t>th</a:t>
            </a:r>
            <a:r>
              <a:rPr lang="en-US"/>
              <a:t>, 2022</a:t>
            </a:r>
          </a:p>
        </p:txBody>
      </p:sp>
      <p:pic>
        <p:nvPicPr>
          <p:cNvPr id="24" name="Picture 23">
            <a:extLst>
              <a:ext uri="{FF2B5EF4-FFF2-40B4-BE49-F238E27FC236}">
                <a16:creationId xmlns:a16="http://schemas.microsoft.com/office/drawing/2014/main" id="{2ED6AFEE-6E80-91D8-2ABE-8548016592A2}"/>
              </a:ext>
            </a:extLst>
          </p:cNvPr>
          <p:cNvPicPr>
            <a:picLocks noChangeAspect="1"/>
          </p:cNvPicPr>
          <p:nvPr/>
        </p:nvPicPr>
        <p:blipFill>
          <a:blip r:embed="rId4"/>
          <a:stretch>
            <a:fillRect/>
          </a:stretch>
        </p:blipFill>
        <p:spPr>
          <a:xfrm>
            <a:off x="550863" y="385472"/>
            <a:ext cx="1527617" cy="635819"/>
          </a:xfrm>
          <a:prstGeom prst="rect">
            <a:avLst/>
          </a:prstGeom>
        </p:spPr>
      </p:pic>
    </p:spTree>
    <p:extLst>
      <p:ext uri="{BB962C8B-B14F-4D97-AF65-F5344CB8AC3E}">
        <p14:creationId xmlns:p14="http://schemas.microsoft.com/office/powerpoint/2010/main" val="743226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49" name="Group 104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050" name="Freeform: Shape 104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1" name="Oval 105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2" name="Oval 105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3" name="Freeform: Shape 105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055" name="Rectangle 105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5FD8A2-E80B-B683-A268-9667A644D008}"/>
              </a:ext>
            </a:extLst>
          </p:cNvPr>
          <p:cNvSpPr>
            <a:spLocks noGrp="1"/>
          </p:cNvSpPr>
          <p:nvPr>
            <p:ph type="title"/>
          </p:nvPr>
        </p:nvSpPr>
        <p:spPr>
          <a:xfrm>
            <a:off x="363888" y="374733"/>
            <a:ext cx="10921332" cy="638727"/>
          </a:xfrm>
        </p:spPr>
        <p:txBody>
          <a:bodyPr vert="horz" wrap="square" lIns="0" tIns="0" rIns="0" bIns="0" rtlCol="0" anchor="b" anchorCtr="0">
            <a:normAutofit/>
          </a:bodyPr>
          <a:lstStyle/>
          <a:p>
            <a:pPr>
              <a:lnSpc>
                <a:spcPct val="100000"/>
              </a:lnSpc>
            </a:pPr>
            <a:r>
              <a:rPr lang="en-US" sz="3600"/>
              <a:t>Azure Personalizer for Database Query Optimization</a:t>
            </a:r>
          </a:p>
        </p:txBody>
      </p:sp>
      <p:pic>
        <p:nvPicPr>
          <p:cNvPr id="1026" name="Picture 2">
            <a:extLst>
              <a:ext uri="{FF2B5EF4-FFF2-40B4-BE49-F238E27FC236}">
                <a16:creationId xmlns:a16="http://schemas.microsoft.com/office/drawing/2014/main" id="{65381CE6-3752-0542-9EDA-41371C48B2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54480" y="1616815"/>
            <a:ext cx="8305800" cy="4713538"/>
          </a:xfrm>
          <a:custGeom>
            <a:avLst/>
            <a:gdLst/>
            <a:ahLst/>
            <a:cxnLst/>
            <a:rect l="l" t="t" r="r" b="b"/>
            <a:pathLst>
              <a:path w="5092062" h="5759450">
                <a:moveTo>
                  <a:pt x="0" y="0"/>
                </a:moveTo>
                <a:lnTo>
                  <a:pt x="5092062" y="0"/>
                </a:lnTo>
                <a:lnTo>
                  <a:pt x="5092062" y="5759450"/>
                </a:lnTo>
                <a:lnTo>
                  <a:pt x="0" y="5759450"/>
                </a:lnTo>
                <a:close/>
              </a:path>
            </a:pathLst>
          </a:cu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142C6411-8DD3-EC56-6538-966D669A034E}"/>
              </a:ext>
            </a:extLst>
          </p:cNvPr>
          <p:cNvSpPr/>
          <p:nvPr/>
        </p:nvSpPr>
        <p:spPr>
          <a:xfrm>
            <a:off x="6880860" y="2072640"/>
            <a:ext cx="12192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B740246-6ABC-3329-DB51-DED45A5A564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5" name="TextBox 4">
            <a:extLst>
              <a:ext uri="{FF2B5EF4-FFF2-40B4-BE49-F238E27FC236}">
                <a16:creationId xmlns:a16="http://schemas.microsoft.com/office/drawing/2014/main" id="{A4799F0A-9635-7EFA-126F-8ACA34AAE56B}"/>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26171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4B4DFC-06E7-60EF-9250-87DC1DC9FE7D}"/>
              </a:ext>
            </a:extLst>
          </p:cNvPr>
          <p:cNvSpPr/>
          <p:nvPr/>
        </p:nvSpPr>
        <p:spPr>
          <a:xfrm>
            <a:off x="495300" y="1104900"/>
            <a:ext cx="11285220" cy="516636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FF736A5-455A-E934-D744-A022492F77E8}"/>
              </a:ext>
            </a:extLst>
          </p:cNvPr>
          <p:cNvSpPr>
            <a:spLocks noGrp="1"/>
          </p:cNvSpPr>
          <p:nvPr>
            <p:ph type="title"/>
          </p:nvPr>
        </p:nvSpPr>
        <p:spPr>
          <a:xfrm>
            <a:off x="550862" y="259985"/>
            <a:ext cx="11090275" cy="1333057"/>
          </a:xfrm>
        </p:spPr>
        <p:txBody>
          <a:bodyPr/>
          <a:lstStyle/>
          <a:p>
            <a:r>
              <a:rPr lang="en-US"/>
              <a:t>Query Optimizer (QO)-Advisor Pipeline</a:t>
            </a:r>
          </a:p>
        </p:txBody>
      </p:sp>
      <p:grpSp>
        <p:nvGrpSpPr>
          <p:cNvPr id="2" name="Group 1">
            <a:extLst>
              <a:ext uri="{FF2B5EF4-FFF2-40B4-BE49-F238E27FC236}">
                <a16:creationId xmlns:a16="http://schemas.microsoft.com/office/drawing/2014/main" id="{72C9A1D3-BB8E-4F67-622C-59C0D78AFD7F}"/>
              </a:ext>
            </a:extLst>
          </p:cNvPr>
          <p:cNvGrpSpPr/>
          <p:nvPr/>
        </p:nvGrpSpPr>
        <p:grpSpPr>
          <a:xfrm>
            <a:off x="1357808" y="1307636"/>
            <a:ext cx="9570788" cy="4691519"/>
            <a:chOff x="1357808" y="1307636"/>
            <a:chExt cx="9570788" cy="4691519"/>
          </a:xfrm>
        </p:grpSpPr>
        <p:sp>
          <p:nvSpPr>
            <p:cNvPr id="43" name="Rectangle: Rounded Corners 66">
              <a:extLst>
                <a:ext uri="{FF2B5EF4-FFF2-40B4-BE49-F238E27FC236}">
                  <a16:creationId xmlns:a16="http://schemas.microsoft.com/office/drawing/2014/main" id="{309CA16F-C001-3B02-989D-A40CF3B3EE3C}"/>
                </a:ext>
              </a:extLst>
            </p:cNvPr>
            <p:cNvSpPr/>
            <p:nvPr/>
          </p:nvSpPr>
          <p:spPr>
            <a:xfrm>
              <a:off x="3651882" y="4051121"/>
              <a:ext cx="1717744" cy="570288"/>
            </a:xfrm>
            <a:prstGeom prst="roundRect">
              <a:avLst/>
            </a:prstGeom>
            <a:solidFill>
              <a:srgbClr val="FFFFFF">
                <a:lumMod val="95000"/>
              </a:srgbClr>
            </a:solidFill>
            <a:ln w="12700" cap="flat" cmpd="sng" algn="ctr">
              <a:solidFill>
                <a:srgbClr val="28235C">
                  <a:shade val="50000"/>
                </a:srgbClr>
              </a:solidFill>
              <a:prstDash val="solid"/>
              <a:miter lim="800000"/>
            </a:ln>
            <a:effectLst/>
          </p:spPr>
          <p:txBody>
            <a:bodyPr rtlCol="0" anchor="ctr"/>
            <a:lstStyle/>
            <a:p>
              <a:pPr marL="0" marR="0" lvl="0" indent="0" algn="ctr" defTabSz="914400" rtl="0" eaLnBrk="1" fontAlgn="auto" latinLnBrk="0" hangingPunct="1">
                <a:lnSpc>
                  <a:spcPts val="1660"/>
                </a:lnSpc>
                <a:spcBef>
                  <a:spcPts val="0"/>
                </a:spcBef>
                <a:spcAft>
                  <a:spcPts val="0"/>
                </a:spcAft>
                <a:buClrTx/>
                <a:buSzTx/>
                <a:buFontTx/>
                <a:buNone/>
                <a:tabLst/>
                <a:defRPr/>
              </a:pPr>
              <a:r>
                <a:rPr kumimoji="0" lang="en-US" sz="1600" b="0" i="0" u="none" strike="noStrike" kern="0" cap="none" spc="-70" normalizeH="0" baseline="0" noProof="0">
                  <a:ln>
                    <a:noFill/>
                  </a:ln>
                  <a:solidFill>
                    <a:srgbClr val="000000"/>
                  </a:solidFill>
                  <a:effectLst/>
                  <a:uLnTx/>
                  <a:uFillTx/>
                  <a:ea typeface="Helvetica Neue" panose="02000503000000020004" pitchFamily="2" charset="0"/>
                  <a:cs typeface="Helvetica Neue" panose="02000503000000020004" pitchFamily="2" charset="0"/>
                </a:rPr>
                <a:t>Recommendation</a:t>
              </a:r>
              <a:endParaRPr kumimoji="0" lang="en-US" sz="1600" b="0" i="0" u="none" strike="noStrike" kern="0" cap="none" spc="0" normalizeH="0" baseline="0" noProof="0">
                <a:ln>
                  <a:noFill/>
                </a:ln>
                <a:solidFill>
                  <a:srgbClr val="000000"/>
                </a:solidFill>
                <a:effectLst/>
                <a:uLnTx/>
                <a:uFillTx/>
                <a:ea typeface="Helvetica Neue" panose="02000503000000020004" pitchFamily="2" charset="0"/>
                <a:cs typeface="Helvetica Neue" panose="02000503000000020004" pitchFamily="2" charset="0"/>
              </a:endParaRPr>
            </a:p>
          </p:txBody>
        </p:sp>
        <p:sp>
          <p:nvSpPr>
            <p:cNvPr id="22" name="Rectangle 8">
              <a:extLst>
                <a:ext uri="{FF2B5EF4-FFF2-40B4-BE49-F238E27FC236}">
                  <a16:creationId xmlns:a16="http://schemas.microsoft.com/office/drawing/2014/main" id="{82514417-8338-CB3C-84A7-A87B4390EBBE}"/>
                </a:ext>
              </a:extLst>
            </p:cNvPr>
            <p:cNvSpPr/>
            <p:nvPr/>
          </p:nvSpPr>
          <p:spPr>
            <a:xfrm>
              <a:off x="3834906" y="1775660"/>
              <a:ext cx="1289703" cy="570293"/>
            </a:xfrm>
            <a:prstGeom prst="rect">
              <a:avLst/>
            </a:prstGeom>
            <a:solidFill>
              <a:srgbClr val="FFFFFF"/>
            </a:solidFill>
            <a:ln w="1270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ts val="1660"/>
                </a:lnSpc>
                <a:spcBef>
                  <a:spcPts val="0"/>
                </a:spcBef>
                <a:spcAft>
                  <a:spcPts val="0"/>
                </a:spcAft>
                <a:buClrTx/>
                <a:buSzTx/>
                <a:buFontTx/>
                <a:buNone/>
                <a:tabLst/>
                <a:defRPr/>
              </a:pPr>
              <a:r>
                <a:rPr kumimoji="0" lang="en-US" sz="1600" b="0" i="0" u="none" strike="noStrike" kern="0" cap="none" spc="-70" normalizeH="0" baseline="0" noProof="0">
                  <a:ln>
                    <a:noFill/>
                  </a:ln>
                  <a:solidFill>
                    <a:srgbClr val="000000"/>
                  </a:solidFill>
                  <a:effectLst/>
                  <a:uLnTx/>
                  <a:uFillTx/>
                  <a:ea typeface="Helvetica Neue" panose="02000503000000020004" pitchFamily="2" charset="0"/>
                  <a:cs typeface="Helvetica Neue" panose="02000503000000020004" pitchFamily="2" charset="0"/>
                </a:rPr>
                <a:t>SCOPE Optimizer</a:t>
              </a:r>
              <a:endParaRPr kumimoji="0" lang="en-US" sz="1600" b="0" i="0" u="none" strike="noStrike" kern="0" cap="none" spc="0" normalizeH="0" baseline="0" noProof="0">
                <a:ln>
                  <a:noFill/>
                </a:ln>
                <a:solidFill>
                  <a:srgbClr val="000000"/>
                </a:solidFill>
                <a:effectLst/>
                <a:uLnTx/>
                <a:uFillTx/>
                <a:ea typeface="Helvetica Neue" panose="02000503000000020004" pitchFamily="2" charset="0"/>
                <a:cs typeface="Helvetica Neue" panose="02000503000000020004" pitchFamily="2" charset="0"/>
              </a:endParaRPr>
            </a:p>
          </p:txBody>
        </p:sp>
        <p:cxnSp>
          <p:nvCxnSpPr>
            <p:cNvPr id="23" name="Straight Arrow Connector 15">
              <a:extLst>
                <a:ext uri="{FF2B5EF4-FFF2-40B4-BE49-F238E27FC236}">
                  <a16:creationId xmlns:a16="http://schemas.microsoft.com/office/drawing/2014/main" id="{78797F0A-638B-2E8D-BF6E-1C23146712D3}"/>
                </a:ext>
              </a:extLst>
            </p:cNvPr>
            <p:cNvCxnSpPr>
              <a:cxnSpLocks/>
              <a:stCxn id="31" idx="3"/>
              <a:endCxn id="37" idx="2"/>
            </p:cNvCxnSpPr>
            <p:nvPr/>
          </p:nvCxnSpPr>
          <p:spPr>
            <a:xfrm flipV="1">
              <a:off x="7067399" y="2057898"/>
              <a:ext cx="658378" cy="1593"/>
            </a:xfrm>
            <a:prstGeom prst="straightConnector1">
              <a:avLst/>
            </a:prstGeom>
            <a:noFill/>
            <a:ln w="38100" cap="flat" cmpd="sng" algn="ctr">
              <a:solidFill>
                <a:srgbClr val="000000"/>
              </a:solidFill>
              <a:prstDash val="solid"/>
              <a:miter lim="800000"/>
              <a:tailEnd type="triangle"/>
            </a:ln>
            <a:effectLst/>
          </p:spPr>
        </p:cxnSp>
        <p:cxnSp>
          <p:nvCxnSpPr>
            <p:cNvPr id="24" name="Straight Arrow Connector 18">
              <a:extLst>
                <a:ext uri="{FF2B5EF4-FFF2-40B4-BE49-F238E27FC236}">
                  <a16:creationId xmlns:a16="http://schemas.microsoft.com/office/drawing/2014/main" id="{4B79A7E6-2779-0C34-953B-5B4942FC07FF}"/>
                </a:ext>
              </a:extLst>
            </p:cNvPr>
            <p:cNvCxnSpPr>
              <a:cxnSpLocks/>
              <a:stCxn id="59" idx="0"/>
              <a:endCxn id="22" idx="1"/>
            </p:cNvCxnSpPr>
            <p:nvPr/>
          </p:nvCxnSpPr>
          <p:spPr>
            <a:xfrm>
              <a:off x="3102040" y="2060807"/>
              <a:ext cx="732866" cy="0"/>
            </a:xfrm>
            <a:prstGeom prst="straightConnector1">
              <a:avLst/>
            </a:prstGeom>
            <a:noFill/>
            <a:ln w="38100" cap="flat" cmpd="sng" algn="ctr">
              <a:solidFill>
                <a:srgbClr val="000000"/>
              </a:solidFill>
              <a:prstDash val="solid"/>
              <a:miter lim="800000"/>
              <a:tailEnd type="triangle"/>
            </a:ln>
            <a:effectLst/>
          </p:spPr>
        </p:cxnSp>
        <p:cxnSp>
          <p:nvCxnSpPr>
            <p:cNvPr id="25" name="Straight Arrow Connector 21">
              <a:extLst>
                <a:ext uri="{FF2B5EF4-FFF2-40B4-BE49-F238E27FC236}">
                  <a16:creationId xmlns:a16="http://schemas.microsoft.com/office/drawing/2014/main" id="{78C3A4C2-DC86-2CDF-7CC6-57E9603761A1}"/>
                </a:ext>
              </a:extLst>
            </p:cNvPr>
            <p:cNvCxnSpPr>
              <a:cxnSpLocks/>
              <a:stCxn id="22" idx="3"/>
              <a:endCxn id="31" idx="1"/>
            </p:cNvCxnSpPr>
            <p:nvPr/>
          </p:nvCxnSpPr>
          <p:spPr>
            <a:xfrm flipV="1">
              <a:off x="5124609" y="2059491"/>
              <a:ext cx="736261" cy="1316"/>
            </a:xfrm>
            <a:prstGeom prst="straightConnector1">
              <a:avLst/>
            </a:prstGeom>
            <a:noFill/>
            <a:ln w="38100" cap="flat" cmpd="sng" algn="ctr">
              <a:solidFill>
                <a:srgbClr val="000000"/>
              </a:solidFill>
              <a:prstDash val="solid"/>
              <a:miter lim="800000"/>
              <a:tailEnd type="triangle"/>
            </a:ln>
            <a:effectLst/>
          </p:spPr>
        </p:cxnSp>
        <p:sp>
          <p:nvSpPr>
            <p:cNvPr id="27" name="Rectangle 35">
              <a:extLst>
                <a:ext uri="{FF2B5EF4-FFF2-40B4-BE49-F238E27FC236}">
                  <a16:creationId xmlns:a16="http://schemas.microsoft.com/office/drawing/2014/main" id="{D76FB236-15E6-B859-B7BA-4E3FDAC45D2E}"/>
                </a:ext>
              </a:extLst>
            </p:cNvPr>
            <p:cNvSpPr/>
            <p:nvPr/>
          </p:nvSpPr>
          <p:spPr>
            <a:xfrm>
              <a:off x="8360513" y="2691810"/>
              <a:ext cx="2344810" cy="455505"/>
            </a:xfrm>
            <a:prstGeom prst="rect">
              <a:avLst/>
            </a:prstGeom>
            <a:solidFill>
              <a:srgbClr val="808CDD">
                <a:lumMod val="40000"/>
                <a:lumOff val="60000"/>
              </a:srgbClr>
            </a:solidFill>
            <a:ln w="1270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ts val="166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ea typeface="Helvetica Neue" panose="02000503000000020004" pitchFamily="2" charset="0"/>
                  <a:cs typeface="Helvetica Neue" panose="02000503000000020004" pitchFamily="2" charset="0"/>
                </a:rPr>
                <a:t>Stats &amp; Insight Service</a:t>
              </a:r>
              <a:endParaRPr kumimoji="0" lang="en-CH" sz="1600" b="1" i="0" u="none" strike="noStrike" kern="0" cap="none" spc="0" normalizeH="0" baseline="0" noProof="0">
                <a:ln>
                  <a:noFill/>
                </a:ln>
                <a:solidFill>
                  <a:srgbClr val="000000"/>
                </a:solidFill>
                <a:effectLst/>
                <a:uLnTx/>
                <a:uFillTx/>
                <a:ea typeface="Helvetica Neue" panose="02000503000000020004" pitchFamily="2" charset="0"/>
                <a:cs typeface="Helvetica Neue" panose="02000503000000020004" pitchFamily="2" charset="0"/>
              </a:endParaRPr>
            </a:p>
          </p:txBody>
        </p:sp>
        <p:sp>
          <p:nvSpPr>
            <p:cNvPr id="29" name="TextBox 70">
              <a:extLst>
                <a:ext uri="{FF2B5EF4-FFF2-40B4-BE49-F238E27FC236}">
                  <a16:creationId xmlns:a16="http://schemas.microsoft.com/office/drawing/2014/main" id="{D1F7F378-AC24-A521-D3E5-6352A15864E4}"/>
                </a:ext>
              </a:extLst>
            </p:cNvPr>
            <p:cNvSpPr txBox="1"/>
            <p:nvPr/>
          </p:nvSpPr>
          <p:spPr>
            <a:xfrm>
              <a:off x="9870119" y="1648707"/>
              <a:ext cx="105847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chemeClr val="accent3"/>
                  </a:solidFill>
                  <a:effectLst/>
                  <a:uLnTx/>
                  <a:uFillTx/>
                  <a:ea typeface="+mn-ea"/>
                  <a:cs typeface="+mn-cs"/>
                </a:rPr>
                <a:t>SCOPE</a:t>
              </a:r>
              <a:endParaRPr kumimoji="0" lang="en-CH" sz="1800" b="1" i="1" u="none" strike="noStrike" kern="1200" cap="none" spc="0" normalizeH="0" baseline="0" noProof="0">
                <a:ln>
                  <a:noFill/>
                </a:ln>
                <a:solidFill>
                  <a:schemeClr val="accent3"/>
                </a:solidFill>
                <a:effectLst/>
                <a:uLnTx/>
                <a:uFillTx/>
                <a:ea typeface="+mn-ea"/>
                <a:cs typeface="+mn-cs"/>
              </a:endParaRPr>
            </a:p>
          </p:txBody>
        </p:sp>
        <p:sp>
          <p:nvSpPr>
            <p:cNvPr id="30" name="Rectangle 69">
              <a:extLst>
                <a:ext uri="{FF2B5EF4-FFF2-40B4-BE49-F238E27FC236}">
                  <a16:creationId xmlns:a16="http://schemas.microsoft.com/office/drawing/2014/main" id="{98A27548-AE4C-BE4D-CA43-362B7B2C8F44}"/>
                </a:ext>
              </a:extLst>
            </p:cNvPr>
            <p:cNvSpPr/>
            <p:nvPr/>
          </p:nvSpPr>
          <p:spPr>
            <a:xfrm>
              <a:off x="1621183" y="1630949"/>
              <a:ext cx="9307413" cy="1735103"/>
            </a:xfrm>
            <a:prstGeom prst="rect">
              <a:avLst/>
            </a:prstGeom>
            <a:noFill/>
            <a:ln w="38100" cap="flat" cmpd="sng" algn="ctr">
              <a:solidFill>
                <a:schemeClr val="accent3"/>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ea typeface="+mn-ea"/>
                <a:cs typeface="+mn-cs"/>
              </a:endParaRPr>
            </a:p>
          </p:txBody>
        </p:sp>
        <p:sp>
          <p:nvSpPr>
            <p:cNvPr id="31" name="Rectangle: Rounded Corners 3">
              <a:extLst>
                <a:ext uri="{FF2B5EF4-FFF2-40B4-BE49-F238E27FC236}">
                  <a16:creationId xmlns:a16="http://schemas.microsoft.com/office/drawing/2014/main" id="{BFEDA5F4-BE92-CCCB-CF4A-8E6D687EBB06}"/>
                </a:ext>
              </a:extLst>
            </p:cNvPr>
            <p:cNvSpPr/>
            <p:nvPr/>
          </p:nvSpPr>
          <p:spPr>
            <a:xfrm>
              <a:off x="5860870" y="1774347"/>
              <a:ext cx="1206529" cy="570288"/>
            </a:xfrm>
            <a:prstGeom prst="roundRect">
              <a:avLst/>
            </a:prstGeom>
            <a:solidFill>
              <a:schemeClr val="tx1"/>
            </a:solidFill>
            <a:ln w="12700" cap="flat" cmpd="sng" algn="ctr">
              <a:solidFill>
                <a:srgbClr val="28235C">
                  <a:shade val="50000"/>
                </a:srgbClr>
              </a:solidFill>
              <a:prstDash val="solid"/>
              <a:miter lim="800000"/>
            </a:ln>
            <a:effectLst/>
          </p:spPr>
          <p:txBody>
            <a:bodyPr rtlCol="0" anchor="ctr"/>
            <a:lstStyle/>
            <a:p>
              <a:pPr marL="0" marR="0" lvl="0" indent="0" algn="ctr" defTabSz="914400" rtl="0" eaLnBrk="1" fontAlgn="auto" latinLnBrk="0" hangingPunct="1">
                <a:lnSpc>
                  <a:spcPts val="166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ea typeface="Helvetica Neue" panose="02000503000000020004" pitchFamily="2" charset="0"/>
                  <a:cs typeface="Helvetica Neue" panose="02000503000000020004" pitchFamily="2" charset="0"/>
                </a:rPr>
                <a:t>Execution</a:t>
              </a:r>
            </a:p>
          </p:txBody>
        </p:sp>
        <p:cxnSp>
          <p:nvCxnSpPr>
            <p:cNvPr id="32" name="Straight Arrow Connector 59">
              <a:extLst>
                <a:ext uri="{FF2B5EF4-FFF2-40B4-BE49-F238E27FC236}">
                  <a16:creationId xmlns:a16="http://schemas.microsoft.com/office/drawing/2014/main" id="{863C8AF1-DE7F-CCD4-E82D-D92DE155F7DB}"/>
                </a:ext>
              </a:extLst>
            </p:cNvPr>
            <p:cNvCxnSpPr>
              <a:cxnSpLocks/>
              <a:stCxn id="41" idx="3"/>
              <a:endCxn id="43" idx="1"/>
            </p:cNvCxnSpPr>
            <p:nvPr/>
          </p:nvCxnSpPr>
          <p:spPr>
            <a:xfrm>
              <a:off x="3253862" y="4334186"/>
              <a:ext cx="398020" cy="2079"/>
            </a:xfrm>
            <a:prstGeom prst="straightConnector1">
              <a:avLst/>
            </a:prstGeom>
            <a:noFill/>
            <a:ln w="38100" cap="flat" cmpd="sng" algn="ctr">
              <a:solidFill>
                <a:srgbClr val="000000"/>
              </a:solidFill>
              <a:prstDash val="solid"/>
              <a:miter lim="800000"/>
              <a:tailEnd type="triangle"/>
            </a:ln>
            <a:effectLst/>
          </p:spPr>
        </p:cxnSp>
        <p:sp>
          <p:nvSpPr>
            <p:cNvPr id="33" name="TextBox 64">
              <a:extLst>
                <a:ext uri="{FF2B5EF4-FFF2-40B4-BE49-F238E27FC236}">
                  <a16:creationId xmlns:a16="http://schemas.microsoft.com/office/drawing/2014/main" id="{AB45797C-6021-9742-F819-E5E549DD441C}"/>
                </a:ext>
              </a:extLst>
            </p:cNvPr>
            <p:cNvSpPr txBox="1"/>
            <p:nvPr/>
          </p:nvSpPr>
          <p:spPr>
            <a:xfrm>
              <a:off x="9489915" y="4725526"/>
              <a:ext cx="143868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FFB900"/>
                  </a:solidFill>
                  <a:effectLst/>
                  <a:uLnTx/>
                  <a:uFillTx/>
                  <a:ea typeface="+mn-ea"/>
                  <a:cs typeface="+mn-cs"/>
                </a:rPr>
                <a:t>QO-Advisor</a:t>
              </a:r>
              <a:endParaRPr kumimoji="0" lang="en-CH" sz="1800" b="0" i="1" u="none" strike="noStrike" kern="1200" cap="none" spc="0" normalizeH="0" baseline="0" noProof="0">
                <a:ln>
                  <a:noFill/>
                </a:ln>
                <a:solidFill>
                  <a:srgbClr val="FFB900"/>
                </a:solidFill>
                <a:effectLst/>
                <a:uLnTx/>
                <a:uFillTx/>
                <a:ea typeface="+mn-ea"/>
                <a:cs typeface="+mn-cs"/>
              </a:endParaRPr>
            </a:p>
          </p:txBody>
        </p:sp>
        <p:sp>
          <p:nvSpPr>
            <p:cNvPr id="34" name="Rectangle 65">
              <a:extLst>
                <a:ext uri="{FF2B5EF4-FFF2-40B4-BE49-F238E27FC236}">
                  <a16:creationId xmlns:a16="http://schemas.microsoft.com/office/drawing/2014/main" id="{82683D8C-577B-73B6-90F5-064CEA49C90B}"/>
                </a:ext>
              </a:extLst>
            </p:cNvPr>
            <p:cNvSpPr/>
            <p:nvPr/>
          </p:nvSpPr>
          <p:spPr>
            <a:xfrm>
              <a:off x="1621183" y="3883089"/>
              <a:ext cx="9307413" cy="1209690"/>
            </a:xfrm>
            <a:prstGeom prst="rect">
              <a:avLst/>
            </a:prstGeom>
            <a:noFill/>
            <a:ln w="38100" cap="flat" cmpd="sng" algn="ctr">
              <a:solidFill>
                <a:srgbClr val="FFB900"/>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ea typeface="+mn-ea"/>
                <a:cs typeface="+mn-cs"/>
              </a:endParaRPr>
            </a:p>
          </p:txBody>
        </p:sp>
        <p:cxnSp>
          <p:nvCxnSpPr>
            <p:cNvPr id="35" name="Straight Arrow Connector 77">
              <a:extLst>
                <a:ext uri="{FF2B5EF4-FFF2-40B4-BE49-F238E27FC236}">
                  <a16:creationId xmlns:a16="http://schemas.microsoft.com/office/drawing/2014/main" id="{5DE568BB-F63C-C529-B00E-E597DD185354}"/>
                </a:ext>
              </a:extLst>
            </p:cNvPr>
            <p:cNvCxnSpPr>
              <a:cxnSpLocks/>
              <a:stCxn id="47" idx="0"/>
            </p:cNvCxnSpPr>
            <p:nvPr/>
          </p:nvCxnSpPr>
          <p:spPr>
            <a:xfrm rot="5400000" flipH="1" flipV="1">
              <a:off x="9560759" y="3606738"/>
              <a:ext cx="922230" cy="1"/>
            </a:xfrm>
            <a:prstGeom prst="bentConnector3">
              <a:avLst>
                <a:gd name="adj1" fmla="val 50000"/>
              </a:avLst>
            </a:prstGeom>
            <a:noFill/>
            <a:ln w="38100" cap="flat" cmpd="sng" algn="ctr">
              <a:solidFill>
                <a:srgbClr val="002060"/>
              </a:solidFill>
              <a:prstDash val="solid"/>
              <a:miter lim="800000"/>
              <a:headEnd type="none" w="med" len="med"/>
              <a:tailEnd type="triangle" w="med" len="med"/>
            </a:ln>
            <a:effectLst/>
          </p:spPr>
        </p:cxnSp>
        <p:cxnSp>
          <p:nvCxnSpPr>
            <p:cNvPr id="36" name="Straight Arrow Connector 77">
              <a:extLst>
                <a:ext uri="{FF2B5EF4-FFF2-40B4-BE49-F238E27FC236}">
                  <a16:creationId xmlns:a16="http://schemas.microsoft.com/office/drawing/2014/main" id="{4D5AF784-D4D5-2A8B-A9D0-52FEAE0D68FD}"/>
                </a:ext>
              </a:extLst>
            </p:cNvPr>
            <p:cNvCxnSpPr>
              <a:cxnSpLocks/>
              <a:stCxn id="27" idx="0"/>
              <a:endCxn id="22" idx="2"/>
            </p:cNvCxnSpPr>
            <p:nvPr/>
          </p:nvCxnSpPr>
          <p:spPr>
            <a:xfrm rot="16200000" flipV="1">
              <a:off x="6833410" y="-7698"/>
              <a:ext cx="345857" cy="5053160"/>
            </a:xfrm>
            <a:prstGeom prst="bentConnector3">
              <a:avLst>
                <a:gd name="adj1" fmla="val 50000"/>
              </a:avLst>
            </a:prstGeom>
            <a:noFill/>
            <a:ln w="38100" cap="flat" cmpd="sng" algn="ctr">
              <a:solidFill>
                <a:srgbClr val="002060"/>
              </a:solidFill>
              <a:prstDash val="solid"/>
              <a:miter lim="800000"/>
              <a:headEnd type="none" w="med" len="med"/>
              <a:tailEnd type="triangle" w="med" len="med"/>
            </a:ln>
            <a:effectLst/>
          </p:spPr>
        </p:cxnSp>
        <p:sp>
          <p:nvSpPr>
            <p:cNvPr id="37" name="Cylinder 32">
              <a:extLst>
                <a:ext uri="{FF2B5EF4-FFF2-40B4-BE49-F238E27FC236}">
                  <a16:creationId xmlns:a16="http://schemas.microsoft.com/office/drawing/2014/main" id="{5CC5C0D1-F20A-9724-2DD7-A3A3CEC37FF4}"/>
                </a:ext>
              </a:extLst>
            </p:cNvPr>
            <p:cNvSpPr/>
            <p:nvPr/>
          </p:nvSpPr>
          <p:spPr>
            <a:xfrm>
              <a:off x="7725777" y="1747994"/>
              <a:ext cx="1269476" cy="619807"/>
            </a:xfrm>
            <a:prstGeom prst="can">
              <a:avLst/>
            </a:prstGeom>
            <a:solidFill>
              <a:srgbClr val="FFFFFF"/>
            </a:solidFill>
            <a:ln w="12700" cap="flat" cmpd="sng" algn="ctr">
              <a:solidFill>
                <a:srgbClr val="28235C">
                  <a:shade val="50000"/>
                </a:srgbClr>
              </a:solidFill>
              <a:prstDash val="solid"/>
              <a:miter lim="800000"/>
            </a:ln>
            <a:effectLst/>
          </p:spPr>
          <p:txBody>
            <a:bodyPr rtlCol="0" anchor="ct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1600" kern="0" spc="-70">
                  <a:solidFill>
                    <a:srgbClr val="000000"/>
                  </a:solidFill>
                  <a:ea typeface="Helvetica Neue" panose="02000503000000020004" pitchFamily="2" charset="0"/>
                  <a:cs typeface="Helvetica Neue" panose="02000503000000020004" pitchFamily="2" charset="0"/>
                </a:rPr>
                <a:t>Job Repository</a:t>
              </a:r>
              <a:endParaRPr kumimoji="0" lang="en-CH" sz="1600" b="0" i="0" u="none" strike="noStrike" kern="0" cap="none" spc="-70" normalizeH="0" baseline="0" noProof="0">
                <a:ln>
                  <a:noFill/>
                </a:ln>
                <a:solidFill>
                  <a:srgbClr val="000000"/>
                </a:solidFill>
                <a:effectLst/>
                <a:uLnTx/>
                <a:uFillTx/>
                <a:ea typeface="Helvetica Neue" panose="02000503000000020004" pitchFamily="2" charset="0"/>
                <a:cs typeface="Helvetica Neue" panose="02000503000000020004" pitchFamily="2" charset="0"/>
              </a:endParaRPr>
            </a:p>
          </p:txBody>
        </p:sp>
        <p:cxnSp>
          <p:nvCxnSpPr>
            <p:cNvPr id="39" name="Straight Arrow Connector 77">
              <a:extLst>
                <a:ext uri="{FF2B5EF4-FFF2-40B4-BE49-F238E27FC236}">
                  <a16:creationId xmlns:a16="http://schemas.microsoft.com/office/drawing/2014/main" id="{A81647A1-BAF2-6111-CF0E-C354D03EF431}"/>
                </a:ext>
              </a:extLst>
            </p:cNvPr>
            <p:cNvCxnSpPr>
              <a:cxnSpLocks/>
              <a:stCxn id="37" idx="1"/>
            </p:cNvCxnSpPr>
            <p:nvPr/>
          </p:nvCxnSpPr>
          <p:spPr>
            <a:xfrm rot="16200000" flipV="1">
              <a:off x="4638985" y="-1973537"/>
              <a:ext cx="440357" cy="7002705"/>
            </a:xfrm>
            <a:prstGeom prst="bentConnector2">
              <a:avLst/>
            </a:prstGeom>
            <a:noFill/>
            <a:ln w="38100" cap="flat" cmpd="sng" algn="ctr">
              <a:solidFill>
                <a:srgbClr val="002060"/>
              </a:solidFill>
              <a:prstDash val="solid"/>
              <a:miter lim="800000"/>
              <a:headEnd type="none" w="med" len="med"/>
              <a:tailEnd type="none" w="med" len="med"/>
            </a:ln>
            <a:effectLst/>
          </p:spPr>
        </p:cxnSp>
        <p:cxnSp>
          <p:nvCxnSpPr>
            <p:cNvPr id="40" name="Straight Arrow Connector 77">
              <a:extLst>
                <a:ext uri="{FF2B5EF4-FFF2-40B4-BE49-F238E27FC236}">
                  <a16:creationId xmlns:a16="http://schemas.microsoft.com/office/drawing/2014/main" id="{106BD738-B1FD-AAED-0E44-13476CB4ED62}"/>
                </a:ext>
              </a:extLst>
            </p:cNvPr>
            <p:cNvCxnSpPr>
              <a:cxnSpLocks/>
              <a:endCxn id="41" idx="1"/>
            </p:cNvCxnSpPr>
            <p:nvPr/>
          </p:nvCxnSpPr>
          <p:spPr>
            <a:xfrm rot="16200000" flipH="1">
              <a:off x="130395" y="2535049"/>
              <a:ext cx="3026550" cy="571724"/>
            </a:xfrm>
            <a:prstGeom prst="bentConnector2">
              <a:avLst/>
            </a:prstGeom>
            <a:noFill/>
            <a:ln w="38100" cap="flat" cmpd="sng" algn="ctr">
              <a:solidFill>
                <a:srgbClr val="002060"/>
              </a:solidFill>
              <a:prstDash val="solid"/>
              <a:miter lim="800000"/>
              <a:headEnd type="none" w="med" len="med"/>
              <a:tailEnd type="triangle" w="med" len="med"/>
            </a:ln>
            <a:effectLst/>
          </p:spPr>
        </p:cxnSp>
        <p:sp>
          <p:nvSpPr>
            <p:cNvPr id="41" name="Rectangle: Rounded Corners 66">
              <a:extLst>
                <a:ext uri="{FF2B5EF4-FFF2-40B4-BE49-F238E27FC236}">
                  <a16:creationId xmlns:a16="http://schemas.microsoft.com/office/drawing/2014/main" id="{43B12783-7B5C-0840-9DA0-7C2154DE8A3B}"/>
                </a:ext>
              </a:extLst>
            </p:cNvPr>
            <p:cNvSpPr/>
            <p:nvPr/>
          </p:nvSpPr>
          <p:spPr>
            <a:xfrm>
              <a:off x="1929532" y="4049042"/>
              <a:ext cx="1324330" cy="570288"/>
            </a:xfrm>
            <a:prstGeom prst="roundRect">
              <a:avLst/>
            </a:prstGeom>
            <a:solidFill>
              <a:srgbClr val="FFFFFF">
                <a:lumMod val="95000"/>
              </a:srgbClr>
            </a:solidFill>
            <a:ln w="12700" cap="flat" cmpd="sng" algn="ctr">
              <a:solidFill>
                <a:srgbClr val="28235C">
                  <a:shade val="50000"/>
                </a:srgbClr>
              </a:solidFill>
              <a:prstDash val="solid"/>
              <a:miter lim="800000"/>
            </a:ln>
            <a:effectLst/>
          </p:spPr>
          <p:txBody>
            <a:bodyPr rtlCol="0" anchor="ctr"/>
            <a:lstStyle/>
            <a:p>
              <a:pPr marL="0" marR="0" lvl="0" indent="0" algn="ctr" defTabSz="914400" rtl="0" eaLnBrk="1" fontAlgn="auto" latinLnBrk="0" hangingPunct="1">
                <a:lnSpc>
                  <a:spcPts val="1660"/>
                </a:lnSpc>
                <a:spcBef>
                  <a:spcPts val="0"/>
                </a:spcBef>
                <a:spcAft>
                  <a:spcPts val="0"/>
                </a:spcAft>
                <a:buClrTx/>
                <a:buSzTx/>
                <a:buFontTx/>
                <a:buNone/>
                <a:tabLst/>
                <a:defRPr/>
              </a:pPr>
              <a:r>
                <a:rPr kumimoji="0" lang="en-US" sz="1600" b="0" i="0" u="none" strike="noStrike" kern="0" cap="none" spc="-70" normalizeH="0" baseline="0" noProof="0">
                  <a:ln>
                    <a:noFill/>
                  </a:ln>
                  <a:solidFill>
                    <a:srgbClr val="000000"/>
                  </a:solidFill>
                  <a:effectLst/>
                  <a:uLnTx/>
                  <a:uFillTx/>
                  <a:ea typeface="Helvetica Neue" panose="02000503000000020004" pitchFamily="2" charset="0"/>
                  <a:cs typeface="Helvetica Neue" panose="02000503000000020004" pitchFamily="2" charset="0"/>
                </a:rPr>
                <a:t>Feature Generation</a:t>
              </a:r>
              <a:endParaRPr kumimoji="0" lang="en-US" sz="1600" b="0" i="0" u="none" strike="noStrike" kern="0" cap="none" spc="0" normalizeH="0" baseline="0" noProof="0">
                <a:ln>
                  <a:noFill/>
                </a:ln>
                <a:solidFill>
                  <a:srgbClr val="000000"/>
                </a:solidFill>
                <a:effectLst/>
                <a:uLnTx/>
                <a:uFillTx/>
                <a:ea typeface="Helvetica Neue" panose="02000503000000020004" pitchFamily="2" charset="0"/>
                <a:cs typeface="Helvetica Neue" panose="02000503000000020004" pitchFamily="2" charset="0"/>
              </a:endParaRPr>
            </a:p>
          </p:txBody>
        </p:sp>
        <p:sp>
          <p:nvSpPr>
            <p:cNvPr id="44" name="Rectangle: Rounded Corners 66">
              <a:extLst>
                <a:ext uri="{FF2B5EF4-FFF2-40B4-BE49-F238E27FC236}">
                  <a16:creationId xmlns:a16="http://schemas.microsoft.com/office/drawing/2014/main" id="{6C0426A6-5B35-ACAA-CF8E-2FBBC5B210A8}"/>
                </a:ext>
              </a:extLst>
            </p:cNvPr>
            <p:cNvSpPr/>
            <p:nvPr/>
          </p:nvSpPr>
          <p:spPr>
            <a:xfrm>
              <a:off x="5771311" y="4050969"/>
              <a:ext cx="1456637" cy="570288"/>
            </a:xfrm>
            <a:prstGeom prst="roundRect">
              <a:avLst/>
            </a:prstGeom>
            <a:solidFill>
              <a:srgbClr val="FFFFFF">
                <a:lumMod val="95000"/>
              </a:srgbClr>
            </a:solidFill>
            <a:ln w="12700" cap="flat" cmpd="sng" algn="ctr">
              <a:solidFill>
                <a:srgbClr val="28235C">
                  <a:shade val="50000"/>
                </a:srgbClr>
              </a:solidFill>
              <a:prstDash val="solid"/>
              <a:miter lim="800000"/>
            </a:ln>
            <a:effectLst/>
          </p:spPr>
          <p:txBody>
            <a:bodyPr rtlCol="0" anchor="ctr"/>
            <a:lstStyle/>
            <a:p>
              <a:pPr marL="0" marR="0" lvl="0" indent="0" algn="ctr" defTabSz="914400" rtl="0" eaLnBrk="1" fontAlgn="auto" latinLnBrk="0" hangingPunct="1">
                <a:lnSpc>
                  <a:spcPts val="1660"/>
                </a:lnSpc>
                <a:spcBef>
                  <a:spcPts val="0"/>
                </a:spcBef>
                <a:spcAft>
                  <a:spcPts val="0"/>
                </a:spcAft>
                <a:buClrTx/>
                <a:buSzTx/>
                <a:buFontTx/>
                <a:buNone/>
                <a:tabLst/>
                <a:defRPr/>
              </a:pPr>
              <a:r>
                <a:rPr kumimoji="0" lang="en-US" sz="1600" b="0" i="0" u="none" strike="noStrike" kern="0" cap="none" spc="-70" normalizeH="0" baseline="0" noProof="0">
                  <a:ln>
                    <a:noFill/>
                  </a:ln>
                  <a:solidFill>
                    <a:srgbClr val="000000"/>
                  </a:solidFill>
                  <a:effectLst/>
                  <a:uLnTx/>
                  <a:uFillTx/>
                  <a:ea typeface="Helvetica Neue" panose="02000503000000020004" pitchFamily="2" charset="0"/>
                  <a:cs typeface="Helvetica Neue" panose="02000503000000020004" pitchFamily="2" charset="0"/>
                </a:rPr>
                <a:t>Recompilation</a:t>
              </a:r>
              <a:endParaRPr kumimoji="0" lang="en-US" sz="1600" b="0" i="0" u="none" strike="noStrike" kern="0" cap="none" spc="0" normalizeH="0" baseline="0" noProof="0">
                <a:ln>
                  <a:noFill/>
                </a:ln>
                <a:solidFill>
                  <a:srgbClr val="000000"/>
                </a:solidFill>
                <a:effectLst/>
                <a:uLnTx/>
                <a:uFillTx/>
                <a:ea typeface="Helvetica Neue" panose="02000503000000020004" pitchFamily="2" charset="0"/>
                <a:cs typeface="Helvetica Neue" panose="02000503000000020004" pitchFamily="2" charset="0"/>
              </a:endParaRPr>
            </a:p>
          </p:txBody>
        </p:sp>
        <p:cxnSp>
          <p:nvCxnSpPr>
            <p:cNvPr id="45" name="Straight Arrow Connector 44">
              <a:extLst>
                <a:ext uri="{FF2B5EF4-FFF2-40B4-BE49-F238E27FC236}">
                  <a16:creationId xmlns:a16="http://schemas.microsoft.com/office/drawing/2014/main" id="{62C9B581-B544-E2E8-B5E9-FCC20CC155F6}"/>
                </a:ext>
              </a:extLst>
            </p:cNvPr>
            <p:cNvCxnSpPr>
              <a:cxnSpLocks/>
              <a:stCxn id="46" idx="3"/>
              <a:endCxn id="47" idx="1"/>
            </p:cNvCxnSpPr>
            <p:nvPr/>
          </p:nvCxnSpPr>
          <p:spPr>
            <a:xfrm>
              <a:off x="8953963" y="4351071"/>
              <a:ext cx="405746" cy="1926"/>
            </a:xfrm>
            <a:prstGeom prst="straightConnector1">
              <a:avLst/>
            </a:prstGeom>
            <a:noFill/>
            <a:ln w="38100" cap="flat" cmpd="sng" algn="ctr">
              <a:solidFill>
                <a:srgbClr val="000000"/>
              </a:solidFill>
              <a:prstDash val="solid"/>
              <a:miter lim="800000"/>
              <a:tailEnd type="triangle"/>
            </a:ln>
            <a:effectLst/>
          </p:spPr>
        </p:cxnSp>
        <p:sp>
          <p:nvSpPr>
            <p:cNvPr id="46" name="Rectangle: Rounded Corners 66">
              <a:extLst>
                <a:ext uri="{FF2B5EF4-FFF2-40B4-BE49-F238E27FC236}">
                  <a16:creationId xmlns:a16="http://schemas.microsoft.com/office/drawing/2014/main" id="{6508AEBC-C981-E67B-1F4C-2D66599D867B}"/>
                </a:ext>
              </a:extLst>
            </p:cNvPr>
            <p:cNvSpPr/>
            <p:nvPr/>
          </p:nvSpPr>
          <p:spPr>
            <a:xfrm>
              <a:off x="7629633" y="4065927"/>
              <a:ext cx="1324330" cy="570288"/>
            </a:xfrm>
            <a:prstGeom prst="roundRect">
              <a:avLst/>
            </a:prstGeom>
            <a:solidFill>
              <a:srgbClr val="FFFFFF">
                <a:lumMod val="95000"/>
              </a:srgbClr>
            </a:solidFill>
            <a:ln w="12700" cap="flat" cmpd="sng" algn="ctr">
              <a:solidFill>
                <a:srgbClr val="28235C">
                  <a:shade val="50000"/>
                </a:srgbClr>
              </a:solidFill>
              <a:prstDash val="solid"/>
              <a:miter lim="800000"/>
            </a:ln>
            <a:effectLst/>
          </p:spPr>
          <p:txBody>
            <a:bodyPr rtlCol="0" anchor="ctr"/>
            <a:lstStyle/>
            <a:p>
              <a:pPr marL="0" marR="0" lvl="0" indent="0" algn="ctr" defTabSz="914400" rtl="0" eaLnBrk="1" fontAlgn="auto" latinLnBrk="0" hangingPunct="1">
                <a:lnSpc>
                  <a:spcPts val="1660"/>
                </a:lnSpc>
                <a:spcBef>
                  <a:spcPts val="0"/>
                </a:spcBef>
                <a:spcAft>
                  <a:spcPts val="0"/>
                </a:spcAft>
                <a:buClrTx/>
                <a:buSzTx/>
                <a:buFontTx/>
                <a:buNone/>
                <a:tabLst/>
                <a:defRPr/>
              </a:pPr>
              <a:r>
                <a:rPr kumimoji="0" lang="en-US" sz="1600" b="0" i="0" u="none" strike="noStrike" kern="0" cap="none" spc="-70" normalizeH="0" baseline="0" noProof="0">
                  <a:ln>
                    <a:noFill/>
                  </a:ln>
                  <a:solidFill>
                    <a:srgbClr val="000000"/>
                  </a:solidFill>
                  <a:effectLst/>
                  <a:uLnTx/>
                  <a:uFillTx/>
                  <a:ea typeface="Helvetica Neue" panose="02000503000000020004" pitchFamily="2" charset="0"/>
                  <a:cs typeface="Helvetica Neue" panose="02000503000000020004" pitchFamily="2" charset="0"/>
                </a:rPr>
                <a:t>Validation</a:t>
              </a:r>
              <a:endParaRPr kumimoji="0" lang="en-US" sz="1600" b="0" i="0" u="none" strike="noStrike" kern="0" cap="none" spc="0" normalizeH="0" baseline="0" noProof="0">
                <a:ln>
                  <a:noFill/>
                </a:ln>
                <a:solidFill>
                  <a:srgbClr val="000000"/>
                </a:solidFill>
                <a:effectLst/>
                <a:uLnTx/>
                <a:uFillTx/>
                <a:ea typeface="Helvetica Neue" panose="02000503000000020004" pitchFamily="2" charset="0"/>
                <a:cs typeface="Helvetica Neue" panose="02000503000000020004" pitchFamily="2" charset="0"/>
              </a:endParaRPr>
            </a:p>
          </p:txBody>
        </p:sp>
        <p:sp>
          <p:nvSpPr>
            <p:cNvPr id="47" name="Rectangle: Rounded Corners 66">
              <a:extLst>
                <a:ext uri="{FF2B5EF4-FFF2-40B4-BE49-F238E27FC236}">
                  <a16:creationId xmlns:a16="http://schemas.microsoft.com/office/drawing/2014/main" id="{37FDB106-5EBA-A5B3-3C27-586E393E9FBE}"/>
                </a:ext>
              </a:extLst>
            </p:cNvPr>
            <p:cNvSpPr/>
            <p:nvPr/>
          </p:nvSpPr>
          <p:spPr>
            <a:xfrm>
              <a:off x="9359709" y="4067853"/>
              <a:ext cx="1324330" cy="570288"/>
            </a:xfrm>
            <a:prstGeom prst="roundRect">
              <a:avLst/>
            </a:prstGeom>
            <a:solidFill>
              <a:srgbClr val="FFFFFF">
                <a:lumMod val="95000"/>
              </a:srgbClr>
            </a:solidFill>
            <a:ln w="12700" cap="flat" cmpd="sng" algn="ctr">
              <a:solidFill>
                <a:srgbClr val="28235C">
                  <a:shade val="50000"/>
                </a:srgbClr>
              </a:solidFill>
              <a:prstDash val="solid"/>
              <a:miter lim="800000"/>
            </a:ln>
            <a:effectLst/>
          </p:spPr>
          <p:txBody>
            <a:bodyPr rtlCol="0" anchor="ctr"/>
            <a:lstStyle/>
            <a:p>
              <a:pPr marL="0" marR="0" lvl="0" indent="0" algn="ctr" defTabSz="914400" rtl="0" eaLnBrk="1" fontAlgn="auto" latinLnBrk="0" hangingPunct="1">
                <a:lnSpc>
                  <a:spcPts val="1660"/>
                </a:lnSpc>
                <a:spcBef>
                  <a:spcPts val="0"/>
                </a:spcBef>
                <a:spcAft>
                  <a:spcPts val="0"/>
                </a:spcAft>
                <a:buClrTx/>
                <a:buSzTx/>
                <a:buFontTx/>
                <a:buNone/>
                <a:tabLst/>
                <a:defRPr/>
              </a:pPr>
              <a:r>
                <a:rPr kumimoji="0" lang="en-US" sz="1600" b="0" i="0" u="none" strike="noStrike" kern="0" cap="none" spc="-70" normalizeH="0" baseline="0" noProof="0">
                  <a:ln>
                    <a:noFill/>
                  </a:ln>
                  <a:solidFill>
                    <a:srgbClr val="000000"/>
                  </a:solidFill>
                  <a:effectLst/>
                  <a:uLnTx/>
                  <a:uFillTx/>
                  <a:ea typeface="Helvetica Neue" panose="02000503000000020004" pitchFamily="2" charset="0"/>
                  <a:cs typeface="Helvetica Neue" panose="02000503000000020004" pitchFamily="2" charset="0"/>
                </a:rPr>
                <a:t>Hint Generation</a:t>
              </a:r>
              <a:endParaRPr kumimoji="0" lang="en-US" sz="1600" b="0" i="0" u="none" strike="noStrike" kern="0" cap="none" spc="0" normalizeH="0" baseline="0" noProof="0">
                <a:ln>
                  <a:noFill/>
                </a:ln>
                <a:solidFill>
                  <a:srgbClr val="000000"/>
                </a:solidFill>
                <a:effectLst/>
                <a:uLnTx/>
                <a:uFillTx/>
                <a:ea typeface="Helvetica Neue" panose="02000503000000020004" pitchFamily="2" charset="0"/>
                <a:cs typeface="Helvetica Neue" panose="02000503000000020004" pitchFamily="2" charset="0"/>
              </a:endParaRPr>
            </a:p>
          </p:txBody>
        </p:sp>
        <p:sp>
          <p:nvSpPr>
            <p:cNvPr id="49" name="Rectangle 35">
              <a:extLst>
                <a:ext uri="{FF2B5EF4-FFF2-40B4-BE49-F238E27FC236}">
                  <a16:creationId xmlns:a16="http://schemas.microsoft.com/office/drawing/2014/main" id="{DDE20E6A-9A97-381C-A009-81A8EF3DCEE3}"/>
                </a:ext>
              </a:extLst>
            </p:cNvPr>
            <p:cNvSpPr/>
            <p:nvPr/>
          </p:nvSpPr>
          <p:spPr>
            <a:xfrm>
              <a:off x="6210808" y="2690964"/>
              <a:ext cx="1954601" cy="455505"/>
            </a:xfrm>
            <a:prstGeom prst="rect">
              <a:avLst/>
            </a:prstGeom>
            <a:solidFill>
              <a:srgbClr val="808CDD">
                <a:lumMod val="40000"/>
                <a:lumOff val="60000"/>
              </a:srgbClr>
            </a:solidFill>
            <a:ln w="1270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1600" b="1" kern="0">
                  <a:solidFill>
                    <a:srgbClr val="000000"/>
                  </a:solidFill>
                  <a:ea typeface="Helvetica Neue" panose="02000503000000020004" pitchFamily="2" charset="0"/>
                  <a:cs typeface="Helvetica Neue" panose="02000503000000020004" pitchFamily="2" charset="0"/>
                </a:rPr>
                <a:t>Flighting Service</a:t>
              </a:r>
              <a:endParaRPr kumimoji="0" lang="en-CH" sz="1600" b="1" i="0" u="none" strike="noStrike" kern="0" cap="none" spc="0" normalizeH="0" baseline="0" noProof="0">
                <a:ln>
                  <a:noFill/>
                </a:ln>
                <a:solidFill>
                  <a:srgbClr val="000000"/>
                </a:solidFill>
                <a:effectLst/>
                <a:uLnTx/>
                <a:uFillTx/>
                <a:ea typeface="Helvetica Neue" panose="02000503000000020004" pitchFamily="2" charset="0"/>
                <a:cs typeface="Helvetica Neue" panose="02000503000000020004" pitchFamily="2" charset="0"/>
              </a:endParaRPr>
            </a:p>
          </p:txBody>
        </p:sp>
        <p:cxnSp>
          <p:nvCxnSpPr>
            <p:cNvPr id="51" name="Straight Arrow Connector 77">
              <a:extLst>
                <a:ext uri="{FF2B5EF4-FFF2-40B4-BE49-F238E27FC236}">
                  <a16:creationId xmlns:a16="http://schemas.microsoft.com/office/drawing/2014/main" id="{FFA97995-A84A-97AF-8D25-19D579D55E6F}"/>
                </a:ext>
              </a:extLst>
            </p:cNvPr>
            <p:cNvCxnSpPr>
              <a:cxnSpLocks/>
            </p:cNvCxnSpPr>
            <p:nvPr/>
          </p:nvCxnSpPr>
          <p:spPr>
            <a:xfrm>
              <a:off x="7869128" y="3145623"/>
              <a:ext cx="0" cy="925306"/>
            </a:xfrm>
            <a:prstGeom prst="straightConnector1">
              <a:avLst/>
            </a:prstGeom>
            <a:noFill/>
            <a:ln w="38100" cap="flat" cmpd="sng" algn="ctr">
              <a:solidFill>
                <a:srgbClr val="002060"/>
              </a:solidFill>
              <a:prstDash val="solid"/>
              <a:miter lim="800000"/>
              <a:headEnd type="none" w="med" len="med"/>
              <a:tailEnd type="triangle" w="med" len="med"/>
            </a:ln>
            <a:effectLst/>
          </p:spPr>
        </p:cxnSp>
        <p:cxnSp>
          <p:nvCxnSpPr>
            <p:cNvPr id="52" name="Straight Arrow Connector 77">
              <a:extLst>
                <a:ext uri="{FF2B5EF4-FFF2-40B4-BE49-F238E27FC236}">
                  <a16:creationId xmlns:a16="http://schemas.microsoft.com/office/drawing/2014/main" id="{0D1044F2-4069-B7D9-371A-C6BA7EAD8EC0}"/>
                </a:ext>
              </a:extLst>
            </p:cNvPr>
            <p:cNvCxnSpPr>
              <a:cxnSpLocks/>
              <a:stCxn id="44" idx="0"/>
            </p:cNvCxnSpPr>
            <p:nvPr/>
          </p:nvCxnSpPr>
          <p:spPr>
            <a:xfrm flipV="1">
              <a:off x="6499630" y="3145623"/>
              <a:ext cx="0" cy="905346"/>
            </a:xfrm>
            <a:prstGeom prst="straightConnector1">
              <a:avLst/>
            </a:prstGeom>
            <a:noFill/>
            <a:ln w="38100" cap="flat" cmpd="sng" algn="ctr">
              <a:solidFill>
                <a:srgbClr val="002060"/>
              </a:solidFill>
              <a:prstDash val="solid"/>
              <a:miter lim="800000"/>
              <a:headEnd type="none" w="med" len="med"/>
              <a:tailEnd type="triangle" w="med" len="med"/>
            </a:ln>
            <a:effectLst/>
          </p:spPr>
        </p:cxnSp>
        <p:sp>
          <p:nvSpPr>
            <p:cNvPr id="57" name="Rectangle 35">
              <a:extLst>
                <a:ext uri="{FF2B5EF4-FFF2-40B4-BE49-F238E27FC236}">
                  <a16:creationId xmlns:a16="http://schemas.microsoft.com/office/drawing/2014/main" id="{5CD8EEE0-A4F6-8F8D-BEFB-7A15CC68F9BF}"/>
                </a:ext>
              </a:extLst>
            </p:cNvPr>
            <p:cNvSpPr/>
            <p:nvPr/>
          </p:nvSpPr>
          <p:spPr>
            <a:xfrm>
              <a:off x="3397918" y="5543650"/>
              <a:ext cx="2225671" cy="455505"/>
            </a:xfrm>
            <a:prstGeom prst="rect">
              <a:avLst/>
            </a:prstGeom>
            <a:solidFill>
              <a:srgbClr val="808CDD">
                <a:lumMod val="40000"/>
                <a:lumOff val="60000"/>
              </a:srgbClr>
            </a:solidFill>
            <a:ln w="1270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ts val="166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ea typeface="Helvetica Neue" panose="02000503000000020004" pitchFamily="2" charset="0"/>
                  <a:cs typeface="Helvetica Neue" panose="02000503000000020004" pitchFamily="2" charset="0"/>
                </a:rPr>
                <a:t>Azure Personalizer</a:t>
              </a:r>
              <a:endParaRPr kumimoji="0" lang="en-CH" sz="1600" b="1" i="0" u="none" strike="noStrike" kern="0" cap="none" spc="0" normalizeH="0" baseline="0" noProof="0">
                <a:ln>
                  <a:noFill/>
                </a:ln>
                <a:solidFill>
                  <a:srgbClr val="000000"/>
                </a:solidFill>
                <a:effectLst/>
                <a:uLnTx/>
                <a:uFillTx/>
                <a:ea typeface="Helvetica Neue" panose="02000503000000020004" pitchFamily="2" charset="0"/>
                <a:cs typeface="Helvetica Neue" panose="02000503000000020004" pitchFamily="2" charset="0"/>
              </a:endParaRPr>
            </a:p>
          </p:txBody>
        </p:sp>
        <p:cxnSp>
          <p:nvCxnSpPr>
            <p:cNvPr id="55" name="Straight Arrow Connector 77">
              <a:extLst>
                <a:ext uri="{FF2B5EF4-FFF2-40B4-BE49-F238E27FC236}">
                  <a16:creationId xmlns:a16="http://schemas.microsoft.com/office/drawing/2014/main" id="{CFD1BE86-026F-C1EA-3AEB-200CBDEBCD83}"/>
                </a:ext>
              </a:extLst>
            </p:cNvPr>
            <p:cNvCxnSpPr>
              <a:cxnSpLocks/>
              <a:stCxn id="43" idx="2"/>
              <a:endCxn id="57" idx="0"/>
            </p:cNvCxnSpPr>
            <p:nvPr/>
          </p:nvCxnSpPr>
          <p:spPr>
            <a:xfrm>
              <a:off x="4510754" y="4621409"/>
              <a:ext cx="0" cy="922241"/>
            </a:xfrm>
            <a:prstGeom prst="straightConnector1">
              <a:avLst/>
            </a:prstGeom>
            <a:noFill/>
            <a:ln w="38100" cap="flat" cmpd="sng" algn="ctr">
              <a:solidFill>
                <a:srgbClr val="002060"/>
              </a:solidFill>
              <a:prstDash val="solid"/>
              <a:miter lim="800000"/>
              <a:headEnd type="triangle" w="med" len="med"/>
              <a:tailEnd type="triangle" w="med" len="med"/>
            </a:ln>
            <a:effectLst/>
          </p:spPr>
        </p:cxnSp>
        <p:sp>
          <p:nvSpPr>
            <p:cNvPr id="59" name="Snip Single Corner Rectangle 53">
              <a:extLst>
                <a:ext uri="{FF2B5EF4-FFF2-40B4-BE49-F238E27FC236}">
                  <a16:creationId xmlns:a16="http://schemas.microsoft.com/office/drawing/2014/main" id="{976CA381-63F7-4557-B967-255F67A921AB}"/>
                </a:ext>
              </a:extLst>
            </p:cNvPr>
            <p:cNvSpPr/>
            <p:nvPr/>
          </p:nvSpPr>
          <p:spPr>
            <a:xfrm>
              <a:off x="2321881" y="1889724"/>
              <a:ext cx="780159" cy="342166"/>
            </a:xfrm>
            <a:prstGeom prst="snip1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ea typeface="+mn-ea"/>
                  <a:cs typeface="+mn-cs"/>
                </a:rPr>
                <a:t>Job</a:t>
              </a:r>
            </a:p>
          </p:txBody>
        </p:sp>
        <p:cxnSp>
          <p:nvCxnSpPr>
            <p:cNvPr id="60" name="Straight Arrow Connector 77">
              <a:extLst>
                <a:ext uri="{FF2B5EF4-FFF2-40B4-BE49-F238E27FC236}">
                  <a16:creationId xmlns:a16="http://schemas.microsoft.com/office/drawing/2014/main" id="{28B67899-9CF6-FBFA-5C46-3B6700E6645A}"/>
                </a:ext>
              </a:extLst>
            </p:cNvPr>
            <p:cNvCxnSpPr>
              <a:cxnSpLocks/>
              <a:stCxn id="44" idx="2"/>
              <a:endCxn id="57" idx="3"/>
            </p:cNvCxnSpPr>
            <p:nvPr/>
          </p:nvCxnSpPr>
          <p:spPr>
            <a:xfrm rot="5400000">
              <a:off x="5486537" y="4758310"/>
              <a:ext cx="1150146" cy="876041"/>
            </a:xfrm>
            <a:prstGeom prst="bentConnector2">
              <a:avLst/>
            </a:prstGeom>
            <a:noFill/>
            <a:ln w="38100" cap="flat" cmpd="sng" algn="ctr">
              <a:solidFill>
                <a:srgbClr val="002060"/>
              </a:solidFill>
              <a:prstDash val="solid"/>
              <a:miter lim="800000"/>
              <a:headEnd type="none" w="med" len="med"/>
              <a:tailEnd type="triangle" w="med" len="med"/>
            </a:ln>
            <a:effectLst/>
          </p:spPr>
        </p:cxnSp>
        <p:cxnSp>
          <p:nvCxnSpPr>
            <p:cNvPr id="61" name="Straight Arrow Connector 59">
              <a:extLst>
                <a:ext uri="{FF2B5EF4-FFF2-40B4-BE49-F238E27FC236}">
                  <a16:creationId xmlns:a16="http://schemas.microsoft.com/office/drawing/2014/main" id="{8F794D71-F874-4D95-CE69-17ED174C48FA}"/>
                </a:ext>
              </a:extLst>
            </p:cNvPr>
            <p:cNvCxnSpPr>
              <a:cxnSpLocks/>
              <a:stCxn id="43" idx="3"/>
              <a:endCxn id="44" idx="1"/>
            </p:cNvCxnSpPr>
            <p:nvPr/>
          </p:nvCxnSpPr>
          <p:spPr>
            <a:xfrm flipV="1">
              <a:off x="5369626" y="4336113"/>
              <a:ext cx="401685" cy="152"/>
            </a:xfrm>
            <a:prstGeom prst="straightConnector1">
              <a:avLst/>
            </a:prstGeom>
            <a:noFill/>
            <a:ln w="38100" cap="flat" cmpd="sng" algn="ctr">
              <a:solidFill>
                <a:srgbClr val="000000"/>
              </a:solidFill>
              <a:prstDash val="solid"/>
              <a:miter lim="800000"/>
              <a:tailEnd type="triangle"/>
            </a:ln>
            <a:effectLst/>
          </p:spPr>
        </p:cxnSp>
        <p:sp>
          <p:nvSpPr>
            <p:cNvPr id="17" name="TextBox 16">
              <a:extLst>
                <a:ext uri="{FF2B5EF4-FFF2-40B4-BE49-F238E27FC236}">
                  <a16:creationId xmlns:a16="http://schemas.microsoft.com/office/drawing/2014/main" id="{CF1029B3-C87D-1016-723F-98C248BCD203}"/>
                </a:ext>
              </a:extLst>
            </p:cNvPr>
            <p:cNvSpPr txBox="1"/>
            <p:nvPr/>
          </p:nvSpPr>
          <p:spPr>
            <a:xfrm>
              <a:off x="2906826" y="5177923"/>
              <a:ext cx="1327095" cy="246221"/>
            </a:xfrm>
            <a:prstGeom prst="rect">
              <a:avLst/>
            </a:prstGeom>
            <a:noFill/>
          </p:spPr>
          <p:txBody>
            <a:bodyPr wrap="none" lIns="0" tIns="0" rIns="0" bIns="0" rtlCol="0">
              <a:spAutoFit/>
            </a:bodyPr>
            <a:lstStyle/>
            <a:p>
              <a:pPr algn="l"/>
              <a:r>
                <a:rPr lang="en-US" sz="1600" i="1">
                  <a:solidFill>
                    <a:schemeClr val="bg1"/>
                  </a:solidFill>
                </a:rPr>
                <a:t>rule configuration</a:t>
              </a:r>
            </a:p>
          </p:txBody>
        </p:sp>
        <p:sp>
          <p:nvSpPr>
            <p:cNvPr id="18" name="TextBox 17">
              <a:extLst>
                <a:ext uri="{FF2B5EF4-FFF2-40B4-BE49-F238E27FC236}">
                  <a16:creationId xmlns:a16="http://schemas.microsoft.com/office/drawing/2014/main" id="{FA4F7DC1-59E6-CB6F-7687-A29275AE76F2}"/>
                </a:ext>
              </a:extLst>
            </p:cNvPr>
            <p:cNvSpPr txBox="1"/>
            <p:nvPr/>
          </p:nvSpPr>
          <p:spPr>
            <a:xfrm>
              <a:off x="6585036" y="5427253"/>
              <a:ext cx="1107676" cy="246221"/>
            </a:xfrm>
            <a:prstGeom prst="rect">
              <a:avLst/>
            </a:prstGeom>
            <a:noFill/>
          </p:spPr>
          <p:txBody>
            <a:bodyPr wrap="none" lIns="0" tIns="0" rIns="0" bIns="0" rtlCol="0">
              <a:spAutoFit/>
            </a:bodyPr>
            <a:lstStyle/>
            <a:p>
              <a:pPr algn="l"/>
              <a:r>
                <a:rPr lang="en-US" sz="1600" i="1">
                  <a:solidFill>
                    <a:schemeClr val="bg1"/>
                  </a:solidFill>
                </a:rPr>
                <a:t>estimated cost</a:t>
              </a:r>
            </a:p>
          </p:txBody>
        </p:sp>
        <p:sp>
          <p:nvSpPr>
            <p:cNvPr id="19" name="TextBox 18">
              <a:extLst>
                <a:ext uri="{FF2B5EF4-FFF2-40B4-BE49-F238E27FC236}">
                  <a16:creationId xmlns:a16="http://schemas.microsoft.com/office/drawing/2014/main" id="{72A33D4A-0434-C6DB-5643-9C5E62C2CC37}"/>
                </a:ext>
              </a:extLst>
            </p:cNvPr>
            <p:cNvSpPr txBox="1"/>
            <p:nvPr/>
          </p:nvSpPr>
          <p:spPr>
            <a:xfrm>
              <a:off x="7932041" y="3501460"/>
              <a:ext cx="1156535" cy="246221"/>
            </a:xfrm>
            <a:prstGeom prst="rect">
              <a:avLst/>
            </a:prstGeom>
            <a:noFill/>
          </p:spPr>
          <p:txBody>
            <a:bodyPr wrap="none" lIns="0" tIns="0" rIns="0" bIns="0" rtlCol="0">
              <a:spAutoFit/>
            </a:bodyPr>
            <a:lstStyle/>
            <a:p>
              <a:pPr algn="l"/>
              <a:r>
                <a:rPr lang="en-US" sz="1600" i="1"/>
                <a:t>runtime stats</a:t>
              </a:r>
            </a:p>
          </p:txBody>
        </p:sp>
        <p:pic>
          <p:nvPicPr>
            <p:cNvPr id="54" name="Graphic 53" descr="Flag with solid fill">
              <a:extLst>
                <a:ext uri="{FF2B5EF4-FFF2-40B4-BE49-F238E27FC236}">
                  <a16:creationId xmlns:a16="http://schemas.microsoft.com/office/drawing/2014/main" id="{184FCFF8-1A5F-8E88-7CEE-B0FD11214D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43919" y="3423179"/>
              <a:ext cx="389915" cy="389915"/>
            </a:xfrm>
            <a:prstGeom prst="rect">
              <a:avLst/>
            </a:prstGeom>
          </p:spPr>
        </p:pic>
      </p:grpSp>
    </p:spTree>
    <p:extLst>
      <p:ext uri="{BB962C8B-B14F-4D97-AF65-F5344CB8AC3E}">
        <p14:creationId xmlns:p14="http://schemas.microsoft.com/office/powerpoint/2010/main" val="9653465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0" name="Freeform: Shape 4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Oval 5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Oval 5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Shape 5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5" name="Rectangle 5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ABEF9A-97D1-1FBA-36B9-0893BDF718A0}"/>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pc="-50"/>
              <a:t>R</a:t>
            </a:r>
            <a:r>
              <a:rPr lang="en-US"/>
              <a:t>esults: Reduction in Key Metrics</a:t>
            </a:r>
          </a:p>
        </p:txBody>
      </p:sp>
      <p:sp>
        <p:nvSpPr>
          <p:cNvPr id="13" name="TextBox 12">
            <a:extLst>
              <a:ext uri="{FF2B5EF4-FFF2-40B4-BE49-F238E27FC236}">
                <a16:creationId xmlns:a16="http://schemas.microsoft.com/office/drawing/2014/main" id="{8F09C3BC-0A91-D53A-C917-E97B2994E498}"/>
              </a:ext>
            </a:extLst>
          </p:cNvPr>
          <p:cNvSpPr txBox="1"/>
          <p:nvPr/>
        </p:nvSpPr>
        <p:spPr>
          <a:xfrm>
            <a:off x="8463940" y="5742053"/>
            <a:ext cx="3565525" cy="1154640"/>
          </a:xfrm>
          <a:prstGeom prst="rect">
            <a:avLst/>
          </a:prstGeom>
        </p:spPr>
        <p:txBody>
          <a:bodyPr vert="horz" wrap="square" lIns="0" tIns="0" rIns="0" bIns="0" rtlCol="0" anchor="t">
            <a:normAutofit/>
          </a:bodyPr>
          <a:lstStyle/>
          <a:p>
            <a:pPr marL="0" marR="0" lvl="0" indent="-228600" fontAlgn="auto">
              <a:lnSpc>
                <a:spcPct val="110000"/>
              </a:lnSpc>
              <a:spcBef>
                <a:spcPts val="0"/>
              </a:spcBef>
              <a:spcAft>
                <a:spcPts val="800"/>
              </a:spcAft>
              <a:buClrTx/>
              <a:buSzTx/>
              <a:buFont typeface="Arial" panose="020B0604020202020204" pitchFamily="34" charset="0"/>
              <a:buChar char="•"/>
              <a:tabLst/>
              <a:defRPr/>
            </a:pPr>
            <a:r>
              <a:rPr kumimoji="0" lang="en-US" sz="1600" b="0" i="0" u="none" strike="noStrike" cap="none" spc="0" normalizeH="0" baseline="0" noProof="0">
                <a:ln>
                  <a:noFill/>
                </a:ln>
                <a:solidFill>
                  <a:schemeClr val="tx1">
                    <a:alpha val="60000"/>
                  </a:schemeClr>
                </a:solidFill>
                <a:effectLst/>
                <a:uLnTx/>
                <a:uFillTx/>
              </a:rPr>
              <a:t>PNhours = Processing Hours</a:t>
            </a:r>
          </a:p>
          <a:p>
            <a:pPr marL="0" marR="0" lvl="0" indent="-228600" fontAlgn="auto">
              <a:lnSpc>
                <a:spcPct val="110000"/>
              </a:lnSpc>
              <a:spcBef>
                <a:spcPts val="0"/>
              </a:spcBef>
              <a:spcAft>
                <a:spcPts val="800"/>
              </a:spcAft>
              <a:buClrTx/>
              <a:buSzTx/>
              <a:buFont typeface="Arial" panose="020B0604020202020204" pitchFamily="34" charset="0"/>
              <a:buChar char="•"/>
              <a:tabLst/>
              <a:defRPr/>
            </a:pPr>
            <a:r>
              <a:rPr lang="en-US" sz="1600">
                <a:solidFill>
                  <a:schemeClr val="tx1">
                    <a:alpha val="60000"/>
                  </a:schemeClr>
                </a:solidFill>
              </a:rPr>
              <a:t>Vertices = Compute Nodes</a:t>
            </a:r>
            <a:endParaRPr kumimoji="0" lang="en-US" sz="1600" b="0" i="0" u="none" strike="noStrike" cap="none" spc="0" normalizeH="0" baseline="0" noProof="0">
              <a:ln>
                <a:noFill/>
              </a:ln>
              <a:solidFill>
                <a:schemeClr val="tx1">
                  <a:alpha val="60000"/>
                </a:schemeClr>
              </a:solidFill>
              <a:effectLst/>
              <a:uLnTx/>
              <a:uFillTx/>
            </a:endParaRPr>
          </a:p>
        </p:txBody>
      </p:sp>
      <p:pic>
        <p:nvPicPr>
          <p:cNvPr id="7" name="Picture 6" descr="Chart, histogram&#10;&#10;Description automatically generated">
            <a:extLst>
              <a:ext uri="{FF2B5EF4-FFF2-40B4-BE49-F238E27FC236}">
                <a16:creationId xmlns:a16="http://schemas.microsoft.com/office/drawing/2014/main" id="{B3D3B7EF-4FE0-68A6-3DF8-7AD1EBD49F7A}"/>
              </a:ext>
            </a:extLst>
          </p:cNvPr>
          <p:cNvPicPr>
            <a:picLocks noChangeAspect="1"/>
          </p:cNvPicPr>
          <p:nvPr/>
        </p:nvPicPr>
        <p:blipFill>
          <a:blip r:embed="rId3"/>
          <a:stretch>
            <a:fillRect/>
          </a:stretch>
        </p:blipFill>
        <p:spPr>
          <a:xfrm>
            <a:off x="4545497" y="816244"/>
            <a:ext cx="3439869" cy="2253114"/>
          </a:xfrm>
          <a:custGeom>
            <a:avLst/>
            <a:gdLst/>
            <a:ahLst/>
            <a:cxnLst/>
            <a:rect l="l" t="t" r="r" b="b"/>
            <a:pathLst>
              <a:path w="3547818" h="2883450">
                <a:moveTo>
                  <a:pt x="0" y="0"/>
                </a:moveTo>
                <a:lnTo>
                  <a:pt x="3547818" y="0"/>
                </a:lnTo>
                <a:lnTo>
                  <a:pt x="3547818" y="2883450"/>
                </a:lnTo>
                <a:lnTo>
                  <a:pt x="0" y="2883450"/>
                </a:lnTo>
                <a:close/>
              </a:path>
            </a:pathLst>
          </a:custGeom>
        </p:spPr>
      </p:pic>
      <p:pic>
        <p:nvPicPr>
          <p:cNvPr id="9" name="Picture 8" descr="Chart&#10;&#10;Description automatically generated">
            <a:extLst>
              <a:ext uri="{FF2B5EF4-FFF2-40B4-BE49-F238E27FC236}">
                <a16:creationId xmlns:a16="http://schemas.microsoft.com/office/drawing/2014/main" id="{9CD17FAE-A34B-3DC6-1C18-C3CDAECF21D8}"/>
              </a:ext>
            </a:extLst>
          </p:cNvPr>
          <p:cNvPicPr>
            <a:picLocks noChangeAspect="1"/>
          </p:cNvPicPr>
          <p:nvPr/>
        </p:nvPicPr>
        <p:blipFill>
          <a:blip r:embed="rId4"/>
          <a:stretch>
            <a:fillRect/>
          </a:stretch>
        </p:blipFill>
        <p:spPr>
          <a:xfrm>
            <a:off x="8201266" y="820543"/>
            <a:ext cx="3439870" cy="2244514"/>
          </a:xfrm>
          <a:custGeom>
            <a:avLst/>
            <a:gdLst/>
            <a:ahLst/>
            <a:cxnLst/>
            <a:rect l="l" t="t" r="r" b="b"/>
            <a:pathLst>
              <a:path w="3547818" h="2883450">
                <a:moveTo>
                  <a:pt x="0" y="0"/>
                </a:moveTo>
                <a:lnTo>
                  <a:pt x="3547818" y="0"/>
                </a:lnTo>
                <a:lnTo>
                  <a:pt x="3547818" y="2883450"/>
                </a:lnTo>
                <a:lnTo>
                  <a:pt x="0" y="2883450"/>
                </a:lnTo>
                <a:close/>
              </a:path>
            </a:pathLst>
          </a:custGeom>
        </p:spPr>
      </p:pic>
      <p:pic>
        <p:nvPicPr>
          <p:cNvPr id="11" name="Picture 10" descr="Chart&#10;&#10;Description automatically generated">
            <a:extLst>
              <a:ext uri="{FF2B5EF4-FFF2-40B4-BE49-F238E27FC236}">
                <a16:creationId xmlns:a16="http://schemas.microsoft.com/office/drawing/2014/main" id="{CCA29C88-DA8C-C195-5A8C-B34E3F64C9FE}"/>
              </a:ext>
            </a:extLst>
          </p:cNvPr>
          <p:cNvPicPr>
            <a:picLocks noChangeAspect="1"/>
          </p:cNvPicPr>
          <p:nvPr/>
        </p:nvPicPr>
        <p:blipFill>
          <a:blip r:embed="rId5"/>
          <a:stretch>
            <a:fillRect/>
          </a:stretch>
        </p:blipFill>
        <p:spPr>
          <a:xfrm>
            <a:off x="4545498" y="3828242"/>
            <a:ext cx="3439868" cy="2192915"/>
          </a:xfrm>
          <a:custGeom>
            <a:avLst/>
            <a:gdLst/>
            <a:ahLst/>
            <a:cxnLst/>
            <a:rect l="l" t="t" r="r" b="b"/>
            <a:pathLst>
              <a:path w="3547818" h="2883450">
                <a:moveTo>
                  <a:pt x="0" y="0"/>
                </a:moveTo>
                <a:lnTo>
                  <a:pt x="3547818" y="0"/>
                </a:lnTo>
                <a:lnTo>
                  <a:pt x="3547818" y="2883450"/>
                </a:lnTo>
                <a:lnTo>
                  <a:pt x="0" y="2883450"/>
                </a:lnTo>
                <a:close/>
              </a:path>
            </a:pathLst>
          </a:custGeom>
        </p:spPr>
      </p:pic>
      <p:pic>
        <p:nvPicPr>
          <p:cNvPr id="5" name="Picture 4" descr="Table&#10;&#10;Description automatically generated">
            <a:extLst>
              <a:ext uri="{FF2B5EF4-FFF2-40B4-BE49-F238E27FC236}">
                <a16:creationId xmlns:a16="http://schemas.microsoft.com/office/drawing/2014/main" id="{87CA4EA5-87BF-B258-F90B-81985CE46DF4}"/>
              </a:ext>
            </a:extLst>
          </p:cNvPr>
          <p:cNvPicPr>
            <a:picLocks noChangeAspect="1"/>
          </p:cNvPicPr>
          <p:nvPr/>
        </p:nvPicPr>
        <p:blipFill>
          <a:blip r:embed="rId6"/>
          <a:stretch>
            <a:fillRect/>
          </a:stretch>
        </p:blipFill>
        <p:spPr>
          <a:xfrm>
            <a:off x="8201266" y="3796098"/>
            <a:ext cx="3439870" cy="1771532"/>
          </a:xfrm>
          <a:custGeom>
            <a:avLst/>
            <a:gdLst/>
            <a:ahLst/>
            <a:cxnLst/>
            <a:rect l="l" t="t" r="r" b="b"/>
            <a:pathLst>
              <a:path w="3547818" h="2883450">
                <a:moveTo>
                  <a:pt x="0" y="0"/>
                </a:moveTo>
                <a:lnTo>
                  <a:pt x="3547818" y="0"/>
                </a:lnTo>
                <a:lnTo>
                  <a:pt x="3547818" y="2883450"/>
                </a:lnTo>
                <a:lnTo>
                  <a:pt x="0" y="2883450"/>
                </a:lnTo>
                <a:close/>
              </a:path>
            </a:pathLst>
          </a:custGeom>
        </p:spPr>
      </p:pic>
    </p:spTree>
    <p:extLst>
      <p:ext uri="{BB962C8B-B14F-4D97-AF65-F5344CB8AC3E}">
        <p14:creationId xmlns:p14="http://schemas.microsoft.com/office/powerpoint/2010/main" val="258127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Oval 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4" name="Freeform: Shape 1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Oval 1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9" name="Rectangle 18">
            <a:extLst>
              <a:ext uri="{FF2B5EF4-FFF2-40B4-BE49-F238E27FC236}">
                <a16:creationId xmlns:a16="http://schemas.microsoft.com/office/drawing/2014/main" id="{6DB9AC9A-C1ED-4713-9A6E-D5EBBB4011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FC94B8-27AF-4273-8404-F752C2E929CA}"/>
              </a:ext>
            </a:extLst>
          </p:cNvPr>
          <p:cNvSpPr>
            <a:spLocks noGrp="1"/>
          </p:cNvSpPr>
          <p:nvPr>
            <p:ph type="title"/>
          </p:nvPr>
        </p:nvSpPr>
        <p:spPr>
          <a:xfrm>
            <a:off x="3360739" y="549275"/>
            <a:ext cx="7438441" cy="3864534"/>
          </a:xfrm>
        </p:spPr>
        <p:txBody>
          <a:bodyPr vert="horz" wrap="square" lIns="0" tIns="0" rIns="0" bIns="0" rtlCol="0" anchor="b" anchorCtr="0">
            <a:normAutofit/>
          </a:bodyPr>
          <a:lstStyle/>
          <a:p>
            <a:r>
              <a:rPr kumimoji="0" lang="en-US" sz="6700" b="0" i="0" u="none" strike="noStrike" cap="none" spc="-50" normalizeH="0" baseline="0" noProof="0">
                <a:ln>
                  <a:noFill/>
                </a:ln>
                <a:solidFill>
                  <a:schemeClr val="tx1"/>
                </a:solidFill>
                <a:effectLst/>
                <a:uLnTx/>
                <a:uFillTx/>
                <a:cs typeface="+mj-cs"/>
              </a:rPr>
              <a:t>Using Azure </a:t>
            </a:r>
            <a:r>
              <a:rPr lang="en-US" sz="6700">
                <a:solidFill>
                  <a:schemeClr val="tx1"/>
                </a:solidFill>
                <a:cs typeface="+mj-cs"/>
              </a:rPr>
              <a:t>Personalizer </a:t>
            </a:r>
            <a:br>
              <a:rPr lang="en-US" sz="6700">
                <a:solidFill>
                  <a:schemeClr val="tx1"/>
                </a:solidFill>
                <a:cs typeface="+mj-cs"/>
              </a:rPr>
            </a:br>
            <a:r>
              <a:rPr lang="en-US">
                <a:solidFill>
                  <a:schemeClr val="tx1"/>
                </a:solidFill>
                <a:cs typeface="+mj-cs"/>
              </a:rPr>
              <a:t>(Single and Multi Slot Personalization)</a:t>
            </a:r>
          </a:p>
        </p:txBody>
      </p:sp>
      <p:sp>
        <p:nvSpPr>
          <p:cNvPr id="21" name="Oval 20">
            <a:extLst>
              <a:ext uri="{FF2B5EF4-FFF2-40B4-BE49-F238E27FC236}">
                <a16:creationId xmlns:a16="http://schemas.microsoft.com/office/drawing/2014/main" id="{2FCFAB40-DA7C-4B6C-AD10-4EC44B54B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796" y="46546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Shape 22">
            <a:extLst>
              <a:ext uri="{FF2B5EF4-FFF2-40B4-BE49-F238E27FC236}">
                <a16:creationId xmlns:a16="http://schemas.microsoft.com/office/drawing/2014/main" id="{83296DCF-CBB7-4351-9E7E-623649419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94206" y="2826355"/>
            <a:ext cx="3366189" cy="1853969"/>
          </a:xfrm>
          <a:custGeom>
            <a:avLst/>
            <a:gdLst>
              <a:gd name="connsiteX0" fmla="*/ 201268 w 3366189"/>
              <a:gd name="connsiteY0" fmla="*/ 543015 h 1853969"/>
              <a:gd name="connsiteX1" fmla="*/ 1512221 w 3366189"/>
              <a:gd name="connsiteY1" fmla="*/ 0 h 1853969"/>
              <a:gd name="connsiteX2" fmla="*/ 3366189 w 3366189"/>
              <a:gd name="connsiteY2" fmla="*/ 1853969 h 1853969"/>
              <a:gd name="connsiteX3" fmla="*/ 2439204 w 3366189"/>
              <a:gd name="connsiteY3" fmla="*/ 1853969 h 1853969"/>
              <a:gd name="connsiteX4" fmla="*/ 1512221 w 3366189"/>
              <a:gd name="connsiteY4" fmla="*/ 926985 h 1853969"/>
              <a:gd name="connsiteX5" fmla="*/ 743552 w 3366189"/>
              <a:gd name="connsiteY5" fmla="*/ 1335684 h 1853969"/>
              <a:gd name="connsiteX6" fmla="*/ 676116 w 3366189"/>
              <a:gd name="connsiteY6" fmla="*/ 1459924 h 1853969"/>
              <a:gd name="connsiteX7" fmla="*/ 0 w 3366189"/>
              <a:gd name="connsiteY7" fmla="*/ 783808 h 1853969"/>
              <a:gd name="connsiteX8" fmla="*/ 81609 w 3366189"/>
              <a:gd name="connsiteY8" fmla="*/ 674673 h 1853969"/>
              <a:gd name="connsiteX9" fmla="*/ 201268 w 3366189"/>
              <a:gd name="connsiteY9" fmla="*/ 543015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66189" h="1853969">
                <a:moveTo>
                  <a:pt x="201268" y="543015"/>
                </a:moveTo>
                <a:cubicBezTo>
                  <a:pt x="536770" y="207513"/>
                  <a:pt x="1000262" y="0"/>
                  <a:pt x="1512221" y="0"/>
                </a:cubicBezTo>
                <a:cubicBezTo>
                  <a:pt x="2536139" y="0"/>
                  <a:pt x="3366189" y="830051"/>
                  <a:pt x="3366189" y="1853969"/>
                </a:cubicBezTo>
                <a:lnTo>
                  <a:pt x="2439204" y="1853969"/>
                </a:lnTo>
                <a:cubicBezTo>
                  <a:pt x="2439204" y="1342010"/>
                  <a:pt x="2024180" y="926985"/>
                  <a:pt x="1512221" y="926985"/>
                </a:cubicBezTo>
                <a:cubicBezTo>
                  <a:pt x="1192247" y="926985"/>
                  <a:pt x="910138" y="1089104"/>
                  <a:pt x="743552" y="1335684"/>
                </a:cubicBezTo>
                <a:lnTo>
                  <a:pt x="676116" y="1459924"/>
                </a:lnTo>
                <a:lnTo>
                  <a:pt x="0" y="783808"/>
                </a:lnTo>
                <a:lnTo>
                  <a:pt x="81609" y="674673"/>
                </a:lnTo>
                <a:cubicBezTo>
                  <a:pt x="119392" y="628891"/>
                  <a:pt x="159330" y="584953"/>
                  <a:pt x="201268" y="543015"/>
                </a:cubicBezTo>
                <a:close/>
              </a:path>
            </a:pathLst>
          </a:custGeom>
          <a:gradFill flip="none" rotWithShape="1">
            <a:gsLst>
              <a:gs pos="87000">
                <a:schemeClr val="bg2"/>
              </a:gs>
              <a:gs pos="0">
                <a:schemeClr val="bg2">
                  <a:lumMod val="90000"/>
                  <a:lumOff val="10000"/>
                </a:schemeClr>
              </a:gs>
            </a:gsLst>
            <a:lin ang="16200000" scaled="0"/>
            <a:tileRect/>
          </a:gradFill>
          <a:ln>
            <a:noFill/>
          </a:ln>
          <a:effectLst>
            <a:innerShdw blurRad="406400" dist="190500" dir="1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61AE2471-23B2-4B94-A613-E68609916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20971" y="2691401"/>
            <a:ext cx="3326036" cy="2226949"/>
          </a:xfrm>
          <a:custGeom>
            <a:avLst/>
            <a:gdLst>
              <a:gd name="connsiteX0" fmla="*/ 322118 w 3326036"/>
              <a:gd name="connsiteY0" fmla="*/ 508527 h 2226949"/>
              <a:gd name="connsiteX1" fmla="*/ 1501413 w 3326036"/>
              <a:gd name="connsiteY1" fmla="*/ 0 h 2226949"/>
              <a:gd name="connsiteX2" fmla="*/ 3317715 w 3326036"/>
              <a:gd name="connsiteY2" fmla="*/ 1778141 h 2226949"/>
              <a:gd name="connsiteX3" fmla="*/ 3326036 w 3326036"/>
              <a:gd name="connsiteY3" fmla="*/ 1843633 h 2226949"/>
              <a:gd name="connsiteX4" fmla="*/ 2942720 w 3326036"/>
              <a:gd name="connsiteY4" fmla="*/ 2226949 h 2226949"/>
              <a:gd name="connsiteX5" fmla="*/ 2428396 w 3326036"/>
              <a:gd name="connsiteY5" fmla="*/ 2226949 h 2226949"/>
              <a:gd name="connsiteX6" fmla="*/ 1501413 w 3326036"/>
              <a:gd name="connsiteY6" fmla="*/ 1113475 h 2226949"/>
              <a:gd name="connsiteX7" fmla="*/ 732744 w 3326036"/>
              <a:gd name="connsiteY7" fmla="*/ 1604395 h 2226949"/>
              <a:gd name="connsiteX8" fmla="*/ 715116 w 3326036"/>
              <a:gd name="connsiteY8" fmla="*/ 1639249 h 2226949"/>
              <a:gd name="connsiteX9" fmla="*/ 0 w 3326036"/>
              <a:gd name="connsiteY9" fmla="*/ 924133 h 2226949"/>
              <a:gd name="connsiteX10" fmla="*/ 70802 w 3326036"/>
              <a:gd name="connsiteY10" fmla="*/ 810403 h 2226949"/>
              <a:gd name="connsiteX11" fmla="*/ 322118 w 3326036"/>
              <a:gd name="connsiteY11" fmla="*/ 508527 h 222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26036" h="2226949">
                <a:moveTo>
                  <a:pt x="322118" y="508527"/>
                </a:moveTo>
                <a:cubicBezTo>
                  <a:pt x="642593" y="190840"/>
                  <a:pt x="1053449" y="0"/>
                  <a:pt x="1501413" y="0"/>
                </a:cubicBezTo>
                <a:cubicBezTo>
                  <a:pt x="2397341" y="0"/>
                  <a:pt x="3144839" y="763359"/>
                  <a:pt x="3317715" y="1778141"/>
                </a:cubicBezTo>
                <a:lnTo>
                  <a:pt x="3326036" y="1843633"/>
                </a:lnTo>
                <a:lnTo>
                  <a:pt x="2942720" y="2226949"/>
                </a:lnTo>
                <a:lnTo>
                  <a:pt x="2428396" y="2226949"/>
                </a:lnTo>
                <a:cubicBezTo>
                  <a:pt x="2428396" y="1611994"/>
                  <a:pt x="2013372" y="1113475"/>
                  <a:pt x="1501413" y="1113475"/>
                </a:cubicBezTo>
                <a:cubicBezTo>
                  <a:pt x="1181439" y="1113475"/>
                  <a:pt x="899329" y="1308209"/>
                  <a:pt x="732744" y="1604395"/>
                </a:cubicBezTo>
                <a:lnTo>
                  <a:pt x="715116" y="1639249"/>
                </a:lnTo>
                <a:lnTo>
                  <a:pt x="0" y="924133"/>
                </a:lnTo>
                <a:lnTo>
                  <a:pt x="70802" y="810403"/>
                </a:lnTo>
                <a:cubicBezTo>
                  <a:pt x="146367" y="700418"/>
                  <a:pt x="230553" y="599295"/>
                  <a:pt x="322118" y="508527"/>
                </a:cubicBezTo>
                <a:close/>
              </a:path>
            </a:pathLst>
          </a:custGeom>
          <a:solidFill>
            <a:schemeClr val="bg2">
              <a:lumMod val="50000"/>
              <a:lumOff val="50000"/>
              <a:alpha val="60000"/>
            </a:schemeClr>
          </a:solidFill>
          <a:ln>
            <a:noFill/>
          </a:ln>
          <a:effectLst>
            <a:softEdge rad="444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FB59F4D-13F5-4E73-B3D4-2CFDEC0C5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1183572" y="4805365"/>
            <a:ext cx="214196" cy="933178"/>
          </a:xfrm>
          <a:prstGeom prst="ellipse">
            <a:avLst/>
          </a:prstGeom>
          <a:solidFill>
            <a:schemeClr val="bg2">
              <a:lumMod val="90000"/>
              <a:lumOff val="10000"/>
            </a:schemeClr>
          </a:solidFill>
          <a:ln>
            <a:noFill/>
          </a:ln>
          <a:effectLst>
            <a:innerShdw blurRad="63500" dist="254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extBox 2">
            <a:extLst>
              <a:ext uri="{FF2B5EF4-FFF2-40B4-BE49-F238E27FC236}">
                <a16:creationId xmlns:a16="http://schemas.microsoft.com/office/drawing/2014/main" id="{999F2C75-099B-A091-E2B4-AFA3173507C6}"/>
              </a:ext>
            </a:extLst>
          </p:cNvPr>
          <p:cNvSpPr txBox="1"/>
          <p:nvPr/>
        </p:nvSpPr>
        <p:spPr>
          <a:xfrm>
            <a:off x="1800802" y="5761783"/>
            <a:ext cx="8720585" cy="646331"/>
          </a:xfrm>
          <a:prstGeom prst="rect">
            <a:avLst/>
          </a:prstGeom>
          <a:noFill/>
        </p:spPr>
        <p:txBody>
          <a:bodyPr wrap="square" rtlCol="0">
            <a:spAutoFit/>
          </a:bodyPr>
          <a:lstStyle/>
          <a:p>
            <a:r>
              <a:rPr lang="en-US" dirty="0"/>
              <a:t>*Screenshots are from our new UI which has not yet been released. Design may change before the release.</a:t>
            </a:r>
          </a:p>
        </p:txBody>
      </p:sp>
      <p:sp>
        <p:nvSpPr>
          <p:cNvPr id="4" name="Footer Placeholder 2">
            <a:extLst>
              <a:ext uri="{FF2B5EF4-FFF2-40B4-BE49-F238E27FC236}">
                <a16:creationId xmlns:a16="http://schemas.microsoft.com/office/drawing/2014/main" id="{3E1A8916-98FB-79CD-474F-3622427DAA79}"/>
              </a:ext>
            </a:extLst>
          </p:cNvPr>
          <p:cNvSpPr txBox="1">
            <a:spLocks/>
          </p:cNvSpPr>
          <p:nvPr/>
        </p:nvSpPr>
        <p:spPr>
          <a:xfrm>
            <a:off x="4328374" y="6466386"/>
            <a:ext cx="3590379" cy="299180"/>
          </a:xfrm>
          <a:prstGeom prst="rect">
            <a:avLst/>
          </a:prstGeom>
        </p:spPr>
        <p:txBody>
          <a:bodyPr vert="horz" lIns="91440" tIns="45720" rIns="91440" bIns="45720" rtlCol="0" anchor="ctr"/>
          <a:lstStyle>
            <a:defPPr>
              <a:defRPr lang="en-US"/>
            </a:defPPr>
            <a:lvl1pPr marL="0" algn="ctr" defTabSz="914400" rtl="0" eaLnBrk="1" latinLnBrk="0" hangingPunct="1">
              <a:defRPr sz="882"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800">
                <a:hlinkClick r:id="rId3"/>
              </a:rPr>
              <a:t>Personalizer | Microsoft Azure</a:t>
            </a:r>
            <a:endParaRPr lang="en-US" sz="1800">
              <a:solidFill>
                <a:srgbClr val="505050">
                  <a:tint val="75000"/>
                </a:srgbClr>
              </a:solidFill>
              <a:latin typeface="Segoe UI"/>
            </a:endParaRPr>
          </a:p>
        </p:txBody>
      </p:sp>
    </p:spTree>
    <p:extLst>
      <p:ext uri="{BB962C8B-B14F-4D97-AF65-F5344CB8AC3E}">
        <p14:creationId xmlns:p14="http://schemas.microsoft.com/office/powerpoint/2010/main" val="221229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1087949" y="367003"/>
            <a:ext cx="9692640" cy="770279"/>
          </a:xfrm>
        </p:spPr>
        <p:txBody>
          <a:bodyPr vert="horz" lIns="91440" tIns="45720" rIns="91440" bIns="45720" rtlCol="0" anchor="b">
            <a:normAutofit/>
          </a:bodyPr>
          <a:lstStyle/>
          <a:p>
            <a:r>
              <a:rPr lang="en-US" sz="4800" dirty="0">
                <a:solidFill>
                  <a:schemeClr val="tx1"/>
                </a:solidFill>
                <a:latin typeface="Montserrat" panose="00000500000000000000" pitchFamily="2" charset="0"/>
                <a:cs typeface="+mj-cs"/>
              </a:rPr>
              <a:t>Azure Personalizer</a:t>
            </a:r>
          </a:p>
        </p:txBody>
      </p:sp>
      <p:sp>
        <p:nvSpPr>
          <p:cNvPr id="2" name="TextBox 1">
            <a:extLst>
              <a:ext uri="{FF2B5EF4-FFF2-40B4-BE49-F238E27FC236}">
                <a16:creationId xmlns:a16="http://schemas.microsoft.com/office/drawing/2014/main" id="{1A40C329-D96B-EBD3-0E04-935F24D28923}"/>
              </a:ext>
            </a:extLst>
          </p:cNvPr>
          <p:cNvSpPr txBox="1"/>
          <p:nvPr/>
        </p:nvSpPr>
        <p:spPr>
          <a:xfrm>
            <a:off x="1380931" y="1940767"/>
            <a:ext cx="9106677" cy="4370427"/>
          </a:xfrm>
          <a:prstGeom prst="rect">
            <a:avLst/>
          </a:prstGeom>
          <a:noFill/>
        </p:spPr>
        <p:txBody>
          <a:bodyPr wrap="square" rtlCol="0">
            <a:spAutoFit/>
          </a:bodyPr>
          <a:lstStyle/>
          <a:p>
            <a:pPr marL="342900" indent="-342900">
              <a:buFont typeface="+mj-lt"/>
              <a:buAutoNum type="arabicPeriod"/>
            </a:pPr>
            <a:r>
              <a:rPr lang="en-US" sz="3200" dirty="0"/>
              <a:t>Personalizer Configuration + Setup</a:t>
            </a:r>
          </a:p>
          <a:p>
            <a:pPr marL="342900" indent="-342900">
              <a:buFont typeface="+mj-lt"/>
              <a:buAutoNum type="arabicPeriod"/>
            </a:pPr>
            <a:r>
              <a:rPr lang="en-US" sz="3200" dirty="0"/>
              <a:t>Model Import Export</a:t>
            </a:r>
          </a:p>
          <a:p>
            <a:pPr marL="342900" indent="-342900">
              <a:buFont typeface="+mj-lt"/>
              <a:buAutoNum type="arabicPeriod"/>
            </a:pPr>
            <a:r>
              <a:rPr lang="en-US" sz="3200" dirty="0"/>
              <a:t>Apprentice Mode</a:t>
            </a:r>
          </a:p>
          <a:p>
            <a:pPr marL="342900" indent="-342900">
              <a:buFont typeface="+mj-lt"/>
              <a:buAutoNum type="arabicPeriod"/>
            </a:pPr>
            <a:r>
              <a:rPr lang="en-US" sz="3200" dirty="0"/>
              <a:t>Offline Evaluations</a:t>
            </a:r>
          </a:p>
          <a:p>
            <a:pPr marL="342900" indent="-342900">
              <a:buFont typeface="+mj-lt"/>
              <a:buAutoNum type="arabicPeriod"/>
            </a:pPr>
            <a:r>
              <a:rPr lang="en-US" sz="3200" dirty="0"/>
              <a:t>Feature Importance</a:t>
            </a:r>
          </a:p>
          <a:p>
            <a:pPr marL="342900" indent="-342900">
              <a:buFont typeface="+mj-lt"/>
              <a:buAutoNum type="arabicPeriod"/>
            </a:pPr>
            <a:r>
              <a:rPr lang="en-US" sz="3200" dirty="0"/>
              <a:t>Advanced Metrics</a:t>
            </a:r>
          </a:p>
          <a:p>
            <a:endParaRPr lang="en-US" sz="3200"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3" name="Footer Placeholder 2">
            <a:extLst>
              <a:ext uri="{FF2B5EF4-FFF2-40B4-BE49-F238E27FC236}">
                <a16:creationId xmlns:a16="http://schemas.microsoft.com/office/drawing/2014/main" id="{5B681AB2-3019-3D5D-D68F-AA65C6D01934}"/>
              </a:ext>
            </a:extLst>
          </p:cNvPr>
          <p:cNvSpPr txBox="1">
            <a:spLocks/>
          </p:cNvSpPr>
          <p:nvPr/>
        </p:nvSpPr>
        <p:spPr>
          <a:xfrm>
            <a:off x="3871174" y="6341407"/>
            <a:ext cx="3590379" cy="299180"/>
          </a:xfrm>
          <a:prstGeom prst="rect">
            <a:avLst/>
          </a:prstGeom>
        </p:spPr>
        <p:txBody>
          <a:bodyPr vert="horz" lIns="91440" tIns="45720" rIns="91440" bIns="45720" rtlCol="0" anchor="ctr"/>
          <a:lstStyle>
            <a:defPPr>
              <a:defRPr lang="en-US"/>
            </a:defPPr>
            <a:lvl1pPr marL="0" algn="ctr" defTabSz="914400" rtl="0" eaLnBrk="1" latinLnBrk="0" hangingPunct="1">
              <a:defRPr sz="882"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800">
                <a:hlinkClick r:id="rId4"/>
              </a:rPr>
              <a:t>Personalizer | Microsoft Azure</a:t>
            </a:r>
            <a:endParaRPr lang="en-US" sz="1800">
              <a:solidFill>
                <a:srgbClr val="505050">
                  <a:tint val="75000"/>
                </a:srgbClr>
              </a:solidFill>
              <a:latin typeface="Segoe UI"/>
            </a:endParaRPr>
          </a:p>
        </p:txBody>
      </p:sp>
    </p:spTree>
    <p:extLst>
      <p:ext uri="{BB962C8B-B14F-4D97-AF65-F5344CB8AC3E}">
        <p14:creationId xmlns:p14="http://schemas.microsoft.com/office/powerpoint/2010/main" val="905551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Freeform: Shape 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 name="Freeform: Shape 1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24">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6" name="Freeform: Shape 25">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 name="Title 3"/>
          <p:cNvSpPr>
            <a:spLocks noGrp="1"/>
          </p:cNvSpPr>
          <p:nvPr>
            <p:ph type="title"/>
          </p:nvPr>
        </p:nvSpPr>
        <p:spPr>
          <a:xfrm>
            <a:off x="550864" y="549275"/>
            <a:ext cx="3565524" cy="3034657"/>
          </a:xfrm>
        </p:spPr>
        <p:txBody>
          <a:bodyPr vert="horz" wrap="square" lIns="0" tIns="0" rIns="0" bIns="0" rtlCol="0" anchor="b" anchorCtr="0">
            <a:normAutofit/>
          </a:bodyPr>
          <a:lstStyle/>
          <a:p>
            <a:pPr>
              <a:lnSpc>
                <a:spcPct val="100000"/>
              </a:lnSpc>
            </a:pPr>
            <a:r>
              <a:rPr lang="en-US" sz="4400">
                <a:solidFill>
                  <a:schemeClr val="tx1"/>
                </a:solidFill>
                <a:cs typeface="+mj-cs"/>
              </a:rPr>
              <a:t>Basic Configurations</a:t>
            </a:r>
          </a:p>
        </p:txBody>
      </p:sp>
      <p:grpSp>
        <p:nvGrpSpPr>
          <p:cNvPr id="29" name="Group 28">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0"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 name="Picture 2">
            <a:extLst>
              <a:ext uri="{FF2B5EF4-FFF2-40B4-BE49-F238E27FC236}">
                <a16:creationId xmlns:a16="http://schemas.microsoft.com/office/drawing/2014/main" id="{A8FFA9D4-292D-D7F7-9E3A-347D190E3D06}"/>
              </a:ext>
            </a:extLst>
          </p:cNvPr>
          <p:cNvPicPr>
            <a:picLocks noChangeAspect="1"/>
          </p:cNvPicPr>
          <p:nvPr/>
        </p:nvPicPr>
        <p:blipFill>
          <a:blip r:embed="rId4"/>
          <a:stretch>
            <a:fillRect/>
          </a:stretch>
        </p:blipFill>
        <p:spPr>
          <a:xfrm>
            <a:off x="4476920" y="549275"/>
            <a:ext cx="6983074" cy="5761037"/>
          </a:xfrm>
          <a:custGeom>
            <a:avLst/>
            <a:gdLst/>
            <a:ahLst/>
            <a:cxnLst/>
            <a:rect l="l" t="t" r="r" b="b"/>
            <a:pathLst>
              <a:path w="7345363" h="5761037">
                <a:moveTo>
                  <a:pt x="0" y="0"/>
                </a:moveTo>
                <a:lnTo>
                  <a:pt x="7345363" y="0"/>
                </a:lnTo>
                <a:lnTo>
                  <a:pt x="7345363" y="5761037"/>
                </a:lnTo>
                <a:lnTo>
                  <a:pt x="0" y="5761037"/>
                </a:lnTo>
                <a:close/>
              </a:path>
            </a:pathLst>
          </a:custGeom>
        </p:spPr>
      </p:pic>
    </p:spTree>
    <p:extLst>
      <p:ext uri="{BB962C8B-B14F-4D97-AF65-F5344CB8AC3E}">
        <p14:creationId xmlns:p14="http://schemas.microsoft.com/office/powerpoint/2010/main" val="3791112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993648" y="208507"/>
            <a:ext cx="9692640" cy="770279"/>
          </a:xfrm>
        </p:spPr>
        <p:txBody>
          <a:bodyPr vert="horz" lIns="91440" tIns="45720" rIns="91440" bIns="45720" rtlCol="0" anchor="b">
            <a:normAutofit/>
          </a:bodyPr>
          <a:lstStyle/>
          <a:p>
            <a:r>
              <a:rPr lang="en-US" sz="3200">
                <a:solidFill>
                  <a:schemeClr val="tx1"/>
                </a:solidFill>
                <a:latin typeface="Montserrat" panose="00000500000000000000" pitchFamily="2" charset="0"/>
                <a:cs typeface="+mj-cs"/>
              </a:rPr>
              <a:t>Advanced Configurations</a:t>
            </a:r>
          </a:p>
        </p:txBody>
      </p:sp>
      <p:pic>
        <p:nvPicPr>
          <p:cNvPr id="5" name="Picture 4">
            <a:extLst>
              <a:ext uri="{FF2B5EF4-FFF2-40B4-BE49-F238E27FC236}">
                <a16:creationId xmlns:a16="http://schemas.microsoft.com/office/drawing/2014/main" id="{070A1615-6791-5BAB-F4B3-92AB76AC6177}"/>
              </a:ext>
            </a:extLst>
          </p:cNvPr>
          <p:cNvPicPr>
            <a:picLocks noChangeAspect="1"/>
          </p:cNvPicPr>
          <p:nvPr/>
        </p:nvPicPr>
        <p:blipFill>
          <a:blip r:embed="rId4"/>
          <a:stretch>
            <a:fillRect/>
          </a:stretch>
        </p:blipFill>
        <p:spPr>
          <a:xfrm>
            <a:off x="1249679" y="1578188"/>
            <a:ext cx="8028113" cy="2535530"/>
          </a:xfrm>
          <a:prstGeom prst="rect">
            <a:avLst/>
          </a:prstGeom>
        </p:spPr>
      </p:pic>
      <p:sp>
        <p:nvSpPr>
          <p:cNvPr id="6" name="TextBox 5">
            <a:extLst>
              <a:ext uri="{FF2B5EF4-FFF2-40B4-BE49-F238E27FC236}">
                <a16:creationId xmlns:a16="http://schemas.microsoft.com/office/drawing/2014/main" id="{6E589D0C-007F-CFCF-6FE2-888BB8938431}"/>
              </a:ext>
            </a:extLst>
          </p:cNvPr>
          <p:cNvSpPr txBox="1"/>
          <p:nvPr/>
        </p:nvSpPr>
        <p:spPr>
          <a:xfrm>
            <a:off x="1041334" y="4713120"/>
            <a:ext cx="8444801" cy="923330"/>
          </a:xfrm>
          <a:prstGeom prst="rect">
            <a:avLst/>
          </a:prstGeom>
          <a:noFill/>
        </p:spPr>
        <p:txBody>
          <a:bodyPr wrap="square" rtlCol="0">
            <a:spAutoFit/>
          </a:bodyPr>
          <a:lstStyle/>
          <a:p>
            <a:pPr marL="285750" indent="-285750">
              <a:buFont typeface="Arial" panose="020B0604020202020204" pitchFamily="34" charset="0"/>
              <a:buChar char="•"/>
            </a:pPr>
            <a:r>
              <a:rPr lang="en-US"/>
              <a:t>Custom learning settings (</a:t>
            </a:r>
            <a:r>
              <a:rPr lang="en-US" err="1"/>
              <a:t>Vowpal</a:t>
            </a:r>
            <a:r>
              <a:rPr lang="en-US"/>
              <a:t> Wabbit command line arguments) are supported</a:t>
            </a:r>
          </a:p>
          <a:p>
            <a:r>
              <a:rPr lang="en-US"/>
              <a:t> </a:t>
            </a:r>
          </a:p>
          <a:p>
            <a:pPr marL="285750" indent="-285750">
              <a:buFont typeface="Arial" panose="020B0604020202020204" pitchFamily="34" charset="0"/>
              <a:buChar char="•"/>
            </a:pPr>
            <a:r>
              <a:rPr lang="en-US"/>
              <a:t>Example: "--</a:t>
            </a:r>
            <a:r>
              <a:rPr lang="en-US" err="1"/>
              <a:t>cb_explore_adf</a:t>
            </a:r>
            <a:r>
              <a:rPr lang="en-US"/>
              <a:t> --epsilon 0.2 --</a:t>
            </a:r>
            <a:r>
              <a:rPr lang="en-US" err="1"/>
              <a:t>power_t</a:t>
            </a:r>
            <a:r>
              <a:rPr lang="en-US"/>
              <a:t> 0 -l 0.001 --</a:t>
            </a:r>
            <a:r>
              <a:rPr lang="en-US" err="1"/>
              <a:t>cb_type</a:t>
            </a:r>
            <a:r>
              <a:rPr lang="en-US"/>
              <a:t> </a:t>
            </a:r>
            <a:r>
              <a:rPr lang="en-US" err="1"/>
              <a:t>mtr</a:t>
            </a:r>
            <a:r>
              <a:rPr lang="en-US"/>
              <a:t> -q ::"</a:t>
            </a:r>
          </a:p>
        </p:txBody>
      </p:sp>
    </p:spTree>
    <p:extLst>
      <p:ext uri="{BB962C8B-B14F-4D97-AF65-F5344CB8AC3E}">
        <p14:creationId xmlns:p14="http://schemas.microsoft.com/office/powerpoint/2010/main" val="1768054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1087949" y="367003"/>
            <a:ext cx="9692640" cy="770279"/>
          </a:xfrm>
        </p:spPr>
        <p:txBody>
          <a:bodyPr vert="horz" lIns="91440" tIns="45720" rIns="91440" bIns="45720" rtlCol="0" anchor="b">
            <a:normAutofit/>
          </a:bodyPr>
          <a:lstStyle/>
          <a:p>
            <a:r>
              <a:rPr lang="en-US" sz="3200">
                <a:solidFill>
                  <a:schemeClr val="tx1"/>
                </a:solidFill>
                <a:latin typeface="Montserrat" panose="00000500000000000000" pitchFamily="2" charset="0"/>
                <a:cs typeface="+mj-cs"/>
              </a:rPr>
              <a:t>Model Import / Export</a:t>
            </a:r>
          </a:p>
        </p:txBody>
      </p:sp>
      <p:sp>
        <p:nvSpPr>
          <p:cNvPr id="2" name="TextBox 1">
            <a:extLst>
              <a:ext uri="{FF2B5EF4-FFF2-40B4-BE49-F238E27FC236}">
                <a16:creationId xmlns:a16="http://schemas.microsoft.com/office/drawing/2014/main" id="{1A40C329-D96B-EBD3-0E04-935F24D28923}"/>
              </a:ext>
            </a:extLst>
          </p:cNvPr>
          <p:cNvSpPr txBox="1"/>
          <p:nvPr/>
        </p:nvSpPr>
        <p:spPr>
          <a:xfrm>
            <a:off x="1380931" y="1940767"/>
            <a:ext cx="910667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Import / Export underlying </a:t>
            </a:r>
            <a:r>
              <a:rPr lang="en-US" dirty="0" err="1"/>
              <a:t>Vowpal</a:t>
            </a:r>
            <a:r>
              <a:rPr lang="en-US" dirty="0"/>
              <a:t> Wabbit models</a:t>
            </a:r>
          </a:p>
          <a:p>
            <a:endParaRPr lang="en-US" dirty="0"/>
          </a:p>
          <a:p>
            <a:pPr lvl="1"/>
            <a:r>
              <a:rPr lang="en-US" dirty="0"/>
              <a:t>- Experiment with trained models</a:t>
            </a:r>
          </a:p>
          <a:p>
            <a:endParaRPr lang="en-US" dirty="0"/>
          </a:p>
          <a:p>
            <a:pPr lvl="1"/>
            <a:r>
              <a:rPr lang="en-US" dirty="0"/>
              <a:t>- Transfer learning between personalizer instances (data regulations, warm starting)</a:t>
            </a:r>
          </a:p>
          <a:p>
            <a:pPr marL="742950" lvl="1" indent="-285750">
              <a:buFont typeface="Arial" panose="020B0604020202020204" pitchFamily="34" charset="0"/>
              <a:buChar char="•"/>
            </a:pPr>
            <a:endParaRPr lang="en-US" dirty="0"/>
          </a:p>
          <a:p>
            <a:pPr lvl="1"/>
            <a:r>
              <a:rPr lang="en-US" dirty="0"/>
              <a:t>- Useful for backup purposes (self managed BCDR)</a:t>
            </a:r>
          </a:p>
          <a:p>
            <a:pPr marL="742950" lvl="1" indent="-285750">
              <a:buFont typeface="Arial" panose="020B0604020202020204" pitchFamily="34" charset="0"/>
              <a:buChar char="•"/>
            </a:pPr>
            <a:endParaRPr lang="en-US" dirty="0"/>
          </a:p>
          <a:p>
            <a:pPr lvl="1"/>
            <a:r>
              <a:rPr lang="en-US" dirty="0"/>
              <a:t>- Helps with model interpretability</a:t>
            </a:r>
          </a:p>
        </p:txBody>
      </p:sp>
    </p:spTree>
    <p:extLst>
      <p:ext uri="{BB962C8B-B14F-4D97-AF65-F5344CB8AC3E}">
        <p14:creationId xmlns:p14="http://schemas.microsoft.com/office/powerpoint/2010/main" val="1561477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3F98545C-C0AB-3E79-7AB2-79984E44185D}"/>
              </a:ext>
            </a:extLst>
          </p:cNvPr>
          <p:cNvSpPr>
            <a:spLocks noGrp="1"/>
          </p:cNvSpPr>
          <p:nvPr>
            <p:ph type="title"/>
          </p:nvPr>
        </p:nvSpPr>
        <p:spPr>
          <a:xfrm>
            <a:off x="1087949" y="367003"/>
            <a:ext cx="9692640" cy="2226568"/>
          </a:xfrm>
        </p:spPr>
        <p:txBody>
          <a:bodyPr vert="horz" lIns="91440" tIns="45720" rIns="91440" bIns="45720" rtlCol="0" anchor="b">
            <a:normAutofit fontScale="90000"/>
          </a:bodyPr>
          <a:lstStyle/>
          <a:p>
            <a:r>
              <a:rPr lang="en-US" sz="3200">
                <a:solidFill>
                  <a:schemeClr val="tx1"/>
                </a:solidFill>
                <a:latin typeface="Montserrat" panose="00000500000000000000" pitchFamily="2" charset="0"/>
                <a:cs typeface="+mj-cs"/>
              </a:rPr>
              <a:t>Example of possible visualization based on model weights</a:t>
            </a:r>
            <a:br>
              <a:rPr lang="en-US" sz="3200">
                <a:solidFill>
                  <a:schemeClr val="tx1"/>
                </a:solidFill>
                <a:latin typeface="Montserrat" panose="00000500000000000000" pitchFamily="2" charset="0"/>
                <a:cs typeface="+mj-cs"/>
              </a:rPr>
            </a:br>
            <a:br>
              <a:rPr lang="en-US" sz="3200">
                <a:solidFill>
                  <a:schemeClr val="tx1"/>
                </a:solidFill>
                <a:latin typeface="Montserrat" panose="00000500000000000000" pitchFamily="2" charset="0"/>
                <a:cs typeface="+mj-cs"/>
              </a:rPr>
            </a:br>
            <a:r>
              <a:rPr lang="en-US" sz="3200">
                <a:solidFill>
                  <a:schemeClr val="tx1"/>
                </a:solidFill>
                <a:latin typeface="Montserrat" panose="00000500000000000000" pitchFamily="2" charset="0"/>
                <a:cs typeface="+mj-cs"/>
              </a:rPr>
              <a:t> - Preference Matrix for example</a:t>
            </a:r>
            <a:br>
              <a:rPr lang="en-US" sz="3200">
                <a:solidFill>
                  <a:schemeClr val="tx1"/>
                </a:solidFill>
                <a:latin typeface="Montserrat" panose="00000500000000000000" pitchFamily="2" charset="0"/>
                <a:cs typeface="+mj-cs"/>
              </a:rPr>
            </a:br>
            <a:endParaRPr lang="en-US" sz="3200">
              <a:solidFill>
                <a:schemeClr val="tx1"/>
              </a:solidFill>
              <a:latin typeface="Montserrat" panose="00000500000000000000" pitchFamily="2" charset="0"/>
              <a:cs typeface="+mj-cs"/>
            </a:endParaRPr>
          </a:p>
        </p:txBody>
      </p:sp>
      <p:pic>
        <p:nvPicPr>
          <p:cNvPr id="2" name="Picture 1" descr="image">
            <a:extLst>
              <a:ext uri="{FF2B5EF4-FFF2-40B4-BE49-F238E27FC236}">
                <a16:creationId xmlns:a16="http://schemas.microsoft.com/office/drawing/2014/main" id="{42EEB40F-75AD-EED2-19C8-F56221E37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149" y="2395623"/>
            <a:ext cx="9360855" cy="4095374"/>
          </a:xfrm>
          <a:prstGeom prst="rect">
            <a:avLst/>
          </a:prstGeom>
        </p:spPr>
      </p:pic>
    </p:spTree>
    <p:extLst>
      <p:ext uri="{BB962C8B-B14F-4D97-AF65-F5344CB8AC3E}">
        <p14:creationId xmlns:p14="http://schemas.microsoft.com/office/powerpoint/2010/main" val="159357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image">
            <a:extLst>
              <a:ext uri="{FF2B5EF4-FFF2-40B4-BE49-F238E27FC236}">
                <a16:creationId xmlns:a16="http://schemas.microsoft.com/office/drawing/2014/main" id="{47F43AC0-B2E5-8BE7-8B27-7AF3926EB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064" y="1442219"/>
            <a:ext cx="7150608" cy="5109705"/>
          </a:xfrm>
          <a:prstGeom prst="rect">
            <a:avLst/>
          </a:prstGeom>
        </p:spPr>
      </p:pic>
      <p:sp>
        <p:nvSpPr>
          <p:cNvPr id="12" name="Title 3">
            <a:extLst>
              <a:ext uri="{FF2B5EF4-FFF2-40B4-BE49-F238E27FC236}">
                <a16:creationId xmlns:a16="http://schemas.microsoft.com/office/drawing/2014/main" id="{3F98545C-C0AB-3E79-7AB2-79984E44185D}"/>
              </a:ext>
            </a:extLst>
          </p:cNvPr>
          <p:cNvSpPr>
            <a:spLocks noGrp="1"/>
          </p:cNvSpPr>
          <p:nvPr>
            <p:ph type="title"/>
          </p:nvPr>
        </p:nvSpPr>
        <p:spPr>
          <a:xfrm>
            <a:off x="1087949" y="367003"/>
            <a:ext cx="9692640" cy="770279"/>
          </a:xfrm>
        </p:spPr>
        <p:txBody>
          <a:bodyPr vert="horz" lIns="91440" tIns="45720" rIns="91440" bIns="45720" rtlCol="0" anchor="b">
            <a:normAutofit/>
          </a:bodyPr>
          <a:lstStyle/>
          <a:p>
            <a:r>
              <a:rPr lang="en-US" sz="3200" dirty="0">
                <a:solidFill>
                  <a:schemeClr val="tx1"/>
                </a:solidFill>
                <a:latin typeface="Montserrat" panose="00000500000000000000" pitchFamily="2" charset="0"/>
                <a:cs typeface="+mj-cs"/>
              </a:rPr>
              <a:t>Model Interpretability with Exported Model</a:t>
            </a:r>
          </a:p>
        </p:txBody>
      </p:sp>
    </p:spTree>
    <p:extLst>
      <p:ext uri="{BB962C8B-B14F-4D97-AF65-F5344CB8AC3E}">
        <p14:creationId xmlns:p14="http://schemas.microsoft.com/office/powerpoint/2010/main" val="27269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CCD8-AFDF-4A53-A0AF-2872022B9485}"/>
              </a:ext>
            </a:extLst>
          </p:cNvPr>
          <p:cNvSpPr>
            <a:spLocks noGrp="1"/>
          </p:cNvSpPr>
          <p:nvPr>
            <p:ph type="title"/>
          </p:nvPr>
        </p:nvSpPr>
        <p:spPr>
          <a:xfrm>
            <a:off x="322006" y="114136"/>
            <a:ext cx="11122097" cy="798773"/>
          </a:xfrm>
        </p:spPr>
        <p:txBody>
          <a:bodyPr>
            <a:noAutofit/>
          </a:bodyPr>
          <a:lstStyle/>
          <a:p>
            <a:r>
              <a:rPr lang="en-US" sz="3600"/>
              <a:t>Enterprise Scenarios Enabled with Real-World RL</a:t>
            </a:r>
          </a:p>
        </p:txBody>
      </p:sp>
      <p:pic>
        <p:nvPicPr>
          <p:cNvPr id="6" name="Picture 5" descr="Head with gears">
            <a:extLst>
              <a:ext uri="{FF2B5EF4-FFF2-40B4-BE49-F238E27FC236}">
                <a16:creationId xmlns:a16="http://schemas.microsoft.com/office/drawing/2014/main" id="{140761C5-775A-4CD2-AB5F-374583299D2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544096" y="1398548"/>
            <a:ext cx="974199" cy="974199"/>
          </a:xfrm>
          <a:prstGeom prst="rect">
            <a:avLst/>
          </a:prstGeom>
        </p:spPr>
      </p:pic>
      <p:sp>
        <p:nvSpPr>
          <p:cNvPr id="8" name="Freeform 248">
            <a:extLst>
              <a:ext uri="{FF2B5EF4-FFF2-40B4-BE49-F238E27FC236}">
                <a16:creationId xmlns:a16="http://schemas.microsoft.com/office/drawing/2014/main" id="{66CF5FF4-298B-4780-8129-763B20D1C1BD}"/>
              </a:ext>
            </a:extLst>
          </p:cNvPr>
          <p:cNvSpPr>
            <a:spLocks/>
          </p:cNvSpPr>
          <p:nvPr/>
        </p:nvSpPr>
        <p:spPr bwMode="auto">
          <a:xfrm>
            <a:off x="1002553" y="1085489"/>
            <a:ext cx="2169442" cy="1287258"/>
          </a:xfrm>
          <a:custGeom>
            <a:avLst/>
            <a:gdLst>
              <a:gd name="T0" fmla="*/ 273 w 4091"/>
              <a:gd name="T1" fmla="*/ 3174 h 3174"/>
              <a:gd name="T2" fmla="*/ 3818 w 4091"/>
              <a:gd name="T3" fmla="*/ 3174 h 3174"/>
              <a:gd name="T4" fmla="*/ 4091 w 4091"/>
              <a:gd name="T5" fmla="*/ 2902 h 3174"/>
              <a:gd name="T6" fmla="*/ 4091 w 4091"/>
              <a:gd name="T7" fmla="*/ 273 h 3174"/>
              <a:gd name="T8" fmla="*/ 3818 w 4091"/>
              <a:gd name="T9" fmla="*/ 0 h 3174"/>
              <a:gd name="T10" fmla="*/ 273 w 4091"/>
              <a:gd name="T11" fmla="*/ 0 h 3174"/>
              <a:gd name="T12" fmla="*/ 0 w 4091"/>
              <a:gd name="T13" fmla="*/ 273 h 3174"/>
              <a:gd name="T14" fmla="*/ 0 w 4091"/>
              <a:gd name="T15" fmla="*/ 2902 h 3174"/>
              <a:gd name="T16" fmla="*/ 273 w 4091"/>
              <a:gd name="T17" fmla="*/ 3174 h 3174"/>
              <a:gd name="connsiteX0" fmla="*/ 667 w 10000"/>
              <a:gd name="connsiteY0" fmla="*/ 10000 h 10000"/>
              <a:gd name="connsiteX1" fmla="*/ 4958 w 10000"/>
              <a:gd name="connsiteY1" fmla="*/ 9912 h 10000"/>
              <a:gd name="connsiteX2" fmla="*/ 9333 w 10000"/>
              <a:gd name="connsiteY2" fmla="*/ 10000 h 10000"/>
              <a:gd name="connsiteX3" fmla="*/ 10000 w 10000"/>
              <a:gd name="connsiteY3" fmla="*/ 9143 h 10000"/>
              <a:gd name="connsiteX4" fmla="*/ 10000 w 10000"/>
              <a:gd name="connsiteY4" fmla="*/ 860 h 10000"/>
              <a:gd name="connsiteX5" fmla="*/ 9333 w 10000"/>
              <a:gd name="connsiteY5" fmla="*/ 0 h 10000"/>
              <a:gd name="connsiteX6" fmla="*/ 667 w 10000"/>
              <a:gd name="connsiteY6" fmla="*/ 0 h 10000"/>
              <a:gd name="connsiteX7" fmla="*/ 0 w 10000"/>
              <a:gd name="connsiteY7" fmla="*/ 860 h 10000"/>
              <a:gd name="connsiteX8" fmla="*/ 0 w 10000"/>
              <a:gd name="connsiteY8" fmla="*/ 9143 h 10000"/>
              <a:gd name="connsiteX9" fmla="*/ 667 w 10000"/>
              <a:gd name="connsiteY9" fmla="*/ 10000 h 10000"/>
              <a:gd name="connsiteX0" fmla="*/ 667 w 10000"/>
              <a:gd name="connsiteY0" fmla="*/ 10043 h 10043"/>
              <a:gd name="connsiteX1" fmla="*/ 4958 w 10000"/>
              <a:gd name="connsiteY1" fmla="*/ 9955 h 10043"/>
              <a:gd name="connsiteX2" fmla="*/ 9333 w 10000"/>
              <a:gd name="connsiteY2" fmla="*/ 10043 h 10043"/>
              <a:gd name="connsiteX3" fmla="*/ 10000 w 10000"/>
              <a:gd name="connsiteY3" fmla="*/ 9186 h 10043"/>
              <a:gd name="connsiteX4" fmla="*/ 10000 w 10000"/>
              <a:gd name="connsiteY4" fmla="*/ 903 h 10043"/>
              <a:gd name="connsiteX5" fmla="*/ 9333 w 10000"/>
              <a:gd name="connsiteY5" fmla="*/ 43 h 10043"/>
              <a:gd name="connsiteX6" fmla="*/ 4914 w 10000"/>
              <a:gd name="connsiteY6" fmla="*/ 0 h 10043"/>
              <a:gd name="connsiteX7" fmla="*/ 667 w 10000"/>
              <a:gd name="connsiteY7" fmla="*/ 43 h 10043"/>
              <a:gd name="connsiteX8" fmla="*/ 0 w 10000"/>
              <a:gd name="connsiteY8" fmla="*/ 903 h 10043"/>
              <a:gd name="connsiteX9" fmla="*/ 0 w 10000"/>
              <a:gd name="connsiteY9" fmla="*/ 9186 h 10043"/>
              <a:gd name="connsiteX10" fmla="*/ 667 w 10000"/>
              <a:gd name="connsiteY10" fmla="*/ 10043 h 10043"/>
              <a:gd name="connsiteX0" fmla="*/ 667 w 10000"/>
              <a:gd name="connsiteY0" fmla="*/ 10043 h 10043"/>
              <a:gd name="connsiteX1" fmla="*/ 4958 w 10000"/>
              <a:gd name="connsiteY1" fmla="*/ 9955 h 10043"/>
              <a:gd name="connsiteX2" fmla="*/ 9333 w 10000"/>
              <a:gd name="connsiteY2" fmla="*/ 10043 h 10043"/>
              <a:gd name="connsiteX3" fmla="*/ 10000 w 10000"/>
              <a:gd name="connsiteY3" fmla="*/ 9186 h 10043"/>
              <a:gd name="connsiteX4" fmla="*/ 10000 w 10000"/>
              <a:gd name="connsiteY4" fmla="*/ 903 h 10043"/>
              <a:gd name="connsiteX5" fmla="*/ 9333 w 10000"/>
              <a:gd name="connsiteY5" fmla="*/ 43 h 10043"/>
              <a:gd name="connsiteX6" fmla="*/ 4738 w 10000"/>
              <a:gd name="connsiteY6" fmla="*/ 0 h 10043"/>
              <a:gd name="connsiteX7" fmla="*/ 667 w 10000"/>
              <a:gd name="connsiteY7" fmla="*/ 43 h 10043"/>
              <a:gd name="connsiteX8" fmla="*/ 0 w 10000"/>
              <a:gd name="connsiteY8" fmla="*/ 903 h 10043"/>
              <a:gd name="connsiteX9" fmla="*/ 0 w 10000"/>
              <a:gd name="connsiteY9" fmla="*/ 9186 h 10043"/>
              <a:gd name="connsiteX10" fmla="*/ 667 w 10000"/>
              <a:gd name="connsiteY10" fmla="*/ 10043 h 1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43">
                <a:moveTo>
                  <a:pt x="667" y="10043"/>
                </a:moveTo>
                <a:lnTo>
                  <a:pt x="4958" y="9955"/>
                </a:lnTo>
                <a:lnTo>
                  <a:pt x="9333" y="10043"/>
                </a:lnTo>
                <a:cubicBezTo>
                  <a:pt x="9699" y="10043"/>
                  <a:pt x="10000" y="9659"/>
                  <a:pt x="10000" y="9186"/>
                </a:cubicBezTo>
                <a:lnTo>
                  <a:pt x="10000" y="903"/>
                </a:lnTo>
                <a:cubicBezTo>
                  <a:pt x="10000" y="427"/>
                  <a:pt x="9699" y="43"/>
                  <a:pt x="9333" y="43"/>
                </a:cubicBezTo>
                <a:lnTo>
                  <a:pt x="4738" y="0"/>
                </a:lnTo>
                <a:lnTo>
                  <a:pt x="667" y="43"/>
                </a:lnTo>
                <a:cubicBezTo>
                  <a:pt x="298" y="43"/>
                  <a:pt x="0" y="427"/>
                  <a:pt x="0" y="903"/>
                </a:cubicBezTo>
                <a:lnTo>
                  <a:pt x="0" y="9186"/>
                </a:lnTo>
                <a:cubicBezTo>
                  <a:pt x="0" y="9659"/>
                  <a:pt x="298" y="10043"/>
                  <a:pt x="667" y="10043"/>
                </a:cubicBezTo>
                <a:close/>
              </a:path>
            </a:pathLst>
          </a:custGeom>
          <a:noFill/>
          <a:ln w="3810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E20DEDC4-81F0-40E7-BD37-4E9DF015BDFE}"/>
              </a:ext>
            </a:extLst>
          </p:cNvPr>
          <p:cNvGrpSpPr>
            <a:grpSpLocks noChangeAspect="1"/>
          </p:cNvGrpSpPr>
          <p:nvPr/>
        </p:nvGrpSpPr>
        <p:grpSpPr>
          <a:xfrm>
            <a:off x="1532036" y="1481196"/>
            <a:ext cx="1334198" cy="891551"/>
            <a:chOff x="6096000" y="2606605"/>
            <a:chExt cx="1802678" cy="1204603"/>
          </a:xfrm>
          <a:solidFill>
            <a:srgbClr val="0070C0"/>
          </a:solidFill>
        </p:grpSpPr>
        <p:sp>
          <p:nvSpPr>
            <p:cNvPr id="10" name="Freeform 5">
              <a:extLst>
                <a:ext uri="{FF2B5EF4-FFF2-40B4-BE49-F238E27FC236}">
                  <a16:creationId xmlns:a16="http://schemas.microsoft.com/office/drawing/2014/main" id="{1A1E43C6-72D2-44E7-A21F-641681C5394E}"/>
                </a:ext>
              </a:extLst>
            </p:cNvPr>
            <p:cNvSpPr>
              <a:spLocks noEditPoints="1"/>
            </p:cNvSpPr>
            <p:nvPr/>
          </p:nvSpPr>
          <p:spPr bwMode="auto">
            <a:xfrm>
              <a:off x="6694914" y="3242338"/>
              <a:ext cx="390684" cy="392535"/>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00"/>
                </a:solidFill>
                <a:effectLst/>
                <a:uLnTx/>
                <a:uFillTx/>
                <a:latin typeface="Calibri" panose="020F0502020204030204"/>
                <a:ea typeface="+mn-ea"/>
                <a:cs typeface="+mn-cs"/>
              </a:endParaRPr>
            </a:p>
          </p:txBody>
        </p:sp>
        <p:sp>
          <p:nvSpPr>
            <p:cNvPr id="11" name="Freeform 6">
              <a:extLst>
                <a:ext uri="{FF2B5EF4-FFF2-40B4-BE49-F238E27FC236}">
                  <a16:creationId xmlns:a16="http://schemas.microsoft.com/office/drawing/2014/main" id="{BF54D555-D143-4810-BDBA-8E88ED21B80D}"/>
                </a:ext>
              </a:extLst>
            </p:cNvPr>
            <p:cNvSpPr>
              <a:spLocks noEditPoints="1"/>
            </p:cNvSpPr>
            <p:nvPr/>
          </p:nvSpPr>
          <p:spPr bwMode="auto">
            <a:xfrm>
              <a:off x="6096000" y="3201603"/>
              <a:ext cx="606320" cy="609605"/>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00"/>
                </a:solidFill>
                <a:effectLst/>
                <a:uLnTx/>
                <a:uFillTx/>
                <a:latin typeface="Calibri" panose="020F0502020204030204"/>
                <a:ea typeface="+mn-ea"/>
                <a:cs typeface="+mn-cs"/>
              </a:endParaRPr>
            </a:p>
          </p:txBody>
        </p:sp>
        <p:sp>
          <p:nvSpPr>
            <p:cNvPr id="12" name="Freeform 7">
              <a:extLst>
                <a:ext uri="{FF2B5EF4-FFF2-40B4-BE49-F238E27FC236}">
                  <a16:creationId xmlns:a16="http://schemas.microsoft.com/office/drawing/2014/main" id="{4FF6485F-F17E-46DF-9340-823826ED07EE}"/>
                </a:ext>
              </a:extLst>
            </p:cNvPr>
            <p:cNvSpPr>
              <a:spLocks noEditPoints="1"/>
            </p:cNvSpPr>
            <p:nvPr/>
          </p:nvSpPr>
          <p:spPr bwMode="auto">
            <a:xfrm>
              <a:off x="6959689" y="2606605"/>
              <a:ext cx="938989" cy="900509"/>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00"/>
                </a:solidFill>
                <a:effectLst/>
                <a:uLnTx/>
                <a:uFillTx/>
                <a:latin typeface="Calibri" panose="020F0502020204030204"/>
                <a:ea typeface="+mn-ea"/>
                <a:cs typeface="+mn-cs"/>
              </a:endParaRPr>
            </a:p>
          </p:txBody>
        </p:sp>
      </p:grpSp>
      <p:pic>
        <p:nvPicPr>
          <p:cNvPr id="1026" name="Picture 2" descr="Truck">
            <a:extLst>
              <a:ext uri="{FF2B5EF4-FFF2-40B4-BE49-F238E27FC236}">
                <a16:creationId xmlns:a16="http://schemas.microsoft.com/office/drawing/2014/main" id="{DFFAD1FB-5040-461F-B495-E87423987B00}"/>
              </a:ext>
            </a:extLst>
          </p:cNvPr>
          <p:cNvPicPr>
            <a:picLocks noChangeAspect="1" noChangeArrowheads="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auto">
          <a:xfrm>
            <a:off x="5747774" y="1122933"/>
            <a:ext cx="1249814" cy="124981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1633C23-E7F6-4CA1-B24A-9A67469D9BB3}"/>
              </a:ext>
            </a:extLst>
          </p:cNvPr>
          <p:cNvSpPr txBox="1"/>
          <p:nvPr/>
        </p:nvSpPr>
        <p:spPr>
          <a:xfrm>
            <a:off x="611550" y="2368836"/>
            <a:ext cx="3175169"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B9BD5"/>
                </a:solidFill>
                <a:effectLst/>
                <a:uLnTx/>
                <a:uFillTx/>
                <a:latin typeface="Segoe UI" panose="020B0502040204020203" pitchFamily="34" charset="0"/>
                <a:ea typeface="+mn-ea"/>
                <a:cs typeface="Segoe UI" panose="020B0502040204020203" pitchFamily="34" charset="0"/>
              </a:rPr>
              <a:t>System Optimization &amp; Control</a:t>
            </a:r>
          </a:p>
        </p:txBody>
      </p:sp>
      <p:sp>
        <p:nvSpPr>
          <p:cNvPr id="15" name="TextBox 14">
            <a:extLst>
              <a:ext uri="{FF2B5EF4-FFF2-40B4-BE49-F238E27FC236}">
                <a16:creationId xmlns:a16="http://schemas.microsoft.com/office/drawing/2014/main" id="{0BE9B6E1-DFEB-4822-8525-EB3F6C6E430C}"/>
              </a:ext>
            </a:extLst>
          </p:cNvPr>
          <p:cNvSpPr txBox="1"/>
          <p:nvPr/>
        </p:nvSpPr>
        <p:spPr>
          <a:xfrm>
            <a:off x="4711228" y="2350079"/>
            <a:ext cx="3322906"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D7D31"/>
                </a:solidFill>
                <a:effectLst/>
                <a:uLnTx/>
                <a:uFillTx/>
                <a:latin typeface="Segoe UI" panose="020B0502040204020203" pitchFamily="34" charset="0"/>
                <a:ea typeface="+mn-ea"/>
                <a:cs typeface="Segoe UI" panose="020B0502040204020203" pitchFamily="34" charset="0"/>
              </a:rPr>
              <a:t>Resource &amp; Operations Optimization</a:t>
            </a:r>
          </a:p>
        </p:txBody>
      </p:sp>
      <p:sp>
        <p:nvSpPr>
          <p:cNvPr id="16" name="TextBox 15">
            <a:extLst>
              <a:ext uri="{FF2B5EF4-FFF2-40B4-BE49-F238E27FC236}">
                <a16:creationId xmlns:a16="http://schemas.microsoft.com/office/drawing/2014/main" id="{570C74CA-923C-4D13-A6DB-0B5D0D7C8580}"/>
              </a:ext>
            </a:extLst>
          </p:cNvPr>
          <p:cNvSpPr txBox="1"/>
          <p:nvPr/>
        </p:nvSpPr>
        <p:spPr>
          <a:xfrm>
            <a:off x="8744871" y="2368836"/>
            <a:ext cx="269923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AD47"/>
                </a:solidFill>
                <a:effectLst/>
                <a:uLnTx/>
                <a:uFillTx/>
                <a:latin typeface="Segoe UI" panose="020B0502040204020203" pitchFamily="34" charset="0"/>
                <a:ea typeface="+mn-ea"/>
                <a:cs typeface="Segoe UI" panose="020B0502040204020203" pitchFamily="34" charset="0"/>
              </a:rPr>
              <a:t>Adaptive Experiences</a:t>
            </a:r>
          </a:p>
        </p:txBody>
      </p:sp>
      <p:sp>
        <p:nvSpPr>
          <p:cNvPr id="3" name="TextBox 2">
            <a:extLst>
              <a:ext uri="{FF2B5EF4-FFF2-40B4-BE49-F238E27FC236}">
                <a16:creationId xmlns:a16="http://schemas.microsoft.com/office/drawing/2014/main" id="{9D6BA97B-0B8A-4529-8FF1-44F9D9DA3861}"/>
              </a:ext>
            </a:extLst>
          </p:cNvPr>
          <p:cNvSpPr txBox="1"/>
          <p:nvPr/>
        </p:nvSpPr>
        <p:spPr>
          <a:xfrm>
            <a:off x="8837614" y="3317866"/>
            <a:ext cx="2463524" cy="9848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Content Personalization</a:t>
            </a:r>
            <a:br>
              <a:rPr kumimoji="0" lang="en-US" sz="1800" b="0" i="0" u="none" strike="noStrike" kern="1200" cap="none" spc="0" normalizeH="0" baseline="0" noProof="0">
                <a:ln>
                  <a:noFill/>
                </a:ln>
                <a:effectLst/>
                <a:uLnTx/>
                <a:uFillTx/>
                <a:latin typeface="Calibri" panose="020F0502020204030204"/>
                <a:ea typeface="+mn-ea"/>
                <a:cs typeface="+mn-cs"/>
              </a:rPr>
            </a:br>
            <a:r>
              <a:rPr kumimoji="0" lang="en-US" sz="1100" b="0" i="0" u="none" strike="noStrike" kern="1200" cap="none" spc="0" normalizeH="0" baseline="0" noProof="0">
                <a:ln>
                  <a:noFill/>
                </a:ln>
                <a:effectLst/>
                <a:uLnTx/>
                <a:uFillTx/>
                <a:latin typeface="Calibri" panose="020F0502020204030204"/>
                <a:ea typeface="+mn-ea"/>
                <a:cs typeface="+mn-cs"/>
              </a:rPr>
              <a:t>Retail or media customers increasing conversion and engagement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6C71FD67-4B5E-459F-AC50-4EE5D8ECB774}"/>
              </a:ext>
            </a:extLst>
          </p:cNvPr>
          <p:cNvSpPr txBox="1"/>
          <p:nvPr/>
        </p:nvSpPr>
        <p:spPr>
          <a:xfrm>
            <a:off x="8296066" y="4909411"/>
            <a:ext cx="3740541" cy="11541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Knowledge Worker Augmentation</a:t>
            </a:r>
            <a:br>
              <a:rPr kumimoji="0" lang="en-US" sz="1800" b="0" i="0" u="none" strike="noStrike" kern="1200" cap="none" spc="0" normalizeH="0" baseline="0" noProof="0">
                <a:ln>
                  <a:noFill/>
                </a:ln>
                <a:effectLst/>
                <a:uLnTx/>
                <a:uFillTx/>
                <a:latin typeface="Calibri" panose="020F0502020204030204"/>
                <a:ea typeface="+mn-ea"/>
                <a:cs typeface="+mn-cs"/>
              </a:rPr>
            </a:br>
            <a:r>
              <a:rPr kumimoji="0" lang="en-US" sz="1100" b="0" i="0" u="none" strike="noStrike" kern="1200" cap="none" spc="0" normalizeH="0" baseline="0" noProof="0">
                <a:ln>
                  <a:noFill/>
                </a:ln>
                <a:effectLst/>
                <a:uLnTx/>
                <a:uFillTx/>
                <a:latin typeface="Calibri" panose="020F0502020204030204"/>
                <a:ea typeface="+mn-ea"/>
                <a:cs typeface="+mn-cs"/>
              </a:rPr>
              <a:t>Prioritize customer leads, recommend appropriate decision to escalate or route business workflows, surface right information at right time.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CE6D417B-EFAC-4BFD-946A-5582A573BE61}"/>
              </a:ext>
            </a:extLst>
          </p:cNvPr>
          <p:cNvSpPr txBox="1"/>
          <p:nvPr/>
        </p:nvSpPr>
        <p:spPr>
          <a:xfrm>
            <a:off x="5023063" y="3364141"/>
            <a:ext cx="269923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Logistics &amp; Transport</a:t>
            </a:r>
            <a:endParaRPr kumimoji="0" lang="en-US" sz="1100" b="1" i="0" u="none" strike="noStrike" kern="1200" cap="none" spc="0" normalizeH="0" baseline="0" noProof="0">
              <a:ln>
                <a:noFill/>
              </a:ln>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Repositioning empty containers, placing packages on delivery trucks</a:t>
            </a:r>
          </a:p>
        </p:txBody>
      </p:sp>
      <p:sp>
        <p:nvSpPr>
          <p:cNvPr id="20" name="TextBox 19">
            <a:extLst>
              <a:ext uri="{FF2B5EF4-FFF2-40B4-BE49-F238E27FC236}">
                <a16:creationId xmlns:a16="http://schemas.microsoft.com/office/drawing/2014/main" id="{16DB3843-8B40-43FE-9516-00F6FB3F89C8}"/>
              </a:ext>
            </a:extLst>
          </p:cNvPr>
          <p:cNvSpPr txBox="1"/>
          <p:nvPr/>
        </p:nvSpPr>
        <p:spPr>
          <a:xfrm>
            <a:off x="5023063" y="4952387"/>
            <a:ext cx="2699237" cy="85408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Scheduling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Calibri" panose="020F0502020204030204"/>
                <a:ea typeface="+mn-ea"/>
                <a:cs typeface="+mn-cs"/>
              </a:rPr>
              <a:t>Adaptive scheduling for low level resources (like VMs) to trucks, pilots, cargo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Calibri" panose="020F0502020204030204"/>
                <a:ea typeface="+mn-ea"/>
                <a:cs typeface="+mn-cs"/>
              </a:rPr>
              <a:t> </a:t>
            </a: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6CD5DAA9-ACA2-4FC0-819E-54800766C262}"/>
              </a:ext>
            </a:extLst>
          </p:cNvPr>
          <p:cNvSpPr txBox="1"/>
          <p:nvPr/>
        </p:nvSpPr>
        <p:spPr>
          <a:xfrm>
            <a:off x="722515" y="3405125"/>
            <a:ext cx="3064203" cy="73866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Energy and Grid Optimization</a:t>
            </a:r>
            <a:br>
              <a:rPr kumimoji="0" lang="en-US" sz="1800" b="0" i="0" u="none" strike="noStrike" kern="1200" cap="none" spc="0" normalizeH="0" baseline="0" noProof="0">
                <a:ln>
                  <a:noFill/>
                </a:ln>
                <a:effectLst/>
                <a:uLnTx/>
                <a:uFillTx/>
                <a:latin typeface="Calibri" panose="020F0502020204030204"/>
                <a:ea typeface="+mn-ea"/>
                <a:cs typeface="+mn-cs"/>
              </a:rPr>
            </a:br>
            <a:r>
              <a:rPr kumimoji="0" lang="en-US" sz="1200" b="0" i="0" u="none" strike="noStrike" kern="1200" cap="none" spc="0" normalizeH="0" baseline="0" noProof="0">
                <a:ln>
                  <a:noFill/>
                </a:ln>
                <a:effectLst/>
                <a:uLnTx/>
                <a:uFillTx/>
                <a:latin typeface="Calibri" panose="020F0502020204030204"/>
                <a:ea typeface="+mn-ea"/>
                <a:cs typeface="+mn-cs"/>
              </a:rPr>
              <a:t>Energy store/route optimization, timing peaks across a fleet of plants/batteries</a:t>
            </a: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182DE769-C2F5-471C-B2CB-D0E47CEF9A38}"/>
              </a:ext>
            </a:extLst>
          </p:cNvPr>
          <p:cNvSpPr txBox="1"/>
          <p:nvPr/>
        </p:nvSpPr>
        <p:spPr>
          <a:xfrm>
            <a:off x="699067" y="4211627"/>
            <a:ext cx="295323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Industrial Control</a:t>
            </a:r>
            <a:br>
              <a:rPr kumimoji="0" lang="en-US" sz="1800" b="0" i="0" u="none" strike="noStrike" kern="1200" cap="none" spc="0" normalizeH="0" baseline="0" noProof="0">
                <a:ln>
                  <a:noFill/>
                </a:ln>
                <a:effectLst/>
                <a:uLnTx/>
                <a:uFillTx/>
                <a:latin typeface="Calibri" panose="020F0502020204030204"/>
                <a:ea typeface="+mn-ea"/>
                <a:cs typeface="+mn-cs"/>
              </a:rPr>
            </a:br>
            <a:r>
              <a:rPr kumimoji="0" lang="en-US" sz="1200" b="0" i="0" u="none" strike="noStrike" kern="1200" cap="none" spc="0" normalizeH="0" baseline="0" noProof="0">
                <a:ln>
                  <a:noFill/>
                </a:ln>
                <a:effectLst/>
                <a:uLnTx/>
                <a:uFillTx/>
                <a:latin typeface="Calibri" panose="020F0502020204030204"/>
                <a:ea typeface="+mn-ea"/>
                <a:cs typeface="+mn-cs"/>
              </a:rPr>
              <a:t>HVAC, Golden Batch product conditions </a:t>
            </a: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A7402F71-064C-49A5-BA60-DD368D42DB4B}"/>
              </a:ext>
            </a:extLst>
          </p:cNvPr>
          <p:cNvSpPr txBox="1"/>
          <p:nvPr/>
        </p:nvSpPr>
        <p:spPr>
          <a:xfrm>
            <a:off x="5052474" y="4123874"/>
            <a:ext cx="269923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Healthcare</a:t>
            </a:r>
            <a:br>
              <a:rPr kumimoji="0" lang="en-US" sz="1050" b="0" i="0" u="none" strike="noStrike" kern="1200" cap="none" spc="0" normalizeH="0" baseline="0" noProof="0">
                <a:ln>
                  <a:noFill/>
                </a:ln>
                <a:effectLst/>
                <a:uLnTx/>
                <a:uFillTx/>
                <a:latin typeface="Calibri" panose="020F0502020204030204"/>
                <a:ea typeface="+mn-ea"/>
                <a:cs typeface="+mn-cs"/>
              </a:rPr>
            </a:br>
            <a:r>
              <a:rPr kumimoji="0" lang="en-US" sz="1100" b="0" i="0" u="none" strike="noStrike" kern="1200" cap="none" spc="0" normalizeH="0" baseline="0" noProof="0">
                <a:ln>
                  <a:noFill/>
                </a:ln>
                <a:effectLst/>
                <a:uLnTx/>
                <a:uFillTx/>
                <a:latin typeface="Calibri" panose="020F0502020204030204"/>
                <a:ea typeface="+mn-ea"/>
                <a:cs typeface="+mn-cs"/>
              </a:rPr>
              <a:t>Cohort optimization in trials, behavior change, patient wellness and monitoring</a:t>
            </a:r>
            <a:endParaRPr kumimoji="0" lang="en-US" sz="1050" b="0" i="0" u="none" strike="noStrike" kern="1200" cap="none" spc="0" normalizeH="0" baseline="0" noProof="0">
              <a:ln>
                <a:noFill/>
              </a:ln>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CED53D3E-A0B0-4141-9E53-6FBCF549CD2F}"/>
              </a:ext>
            </a:extLst>
          </p:cNvPr>
          <p:cNvSpPr txBox="1"/>
          <p:nvPr/>
        </p:nvSpPr>
        <p:spPr>
          <a:xfrm>
            <a:off x="8837613" y="4097443"/>
            <a:ext cx="2760863" cy="9848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Adaptive Learning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Calibri" panose="020F0502020204030204"/>
                <a:ea typeface="+mn-ea"/>
                <a:cs typeface="+mn-cs"/>
              </a:rPr>
              <a:t>Chatbots that recommend good solutions for customer self-help , and employee training.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497BAF3C-4BFA-4373-BA88-45BD94130C37}"/>
              </a:ext>
            </a:extLst>
          </p:cNvPr>
          <p:cNvSpPr txBox="1"/>
          <p:nvPr/>
        </p:nvSpPr>
        <p:spPr>
          <a:xfrm>
            <a:off x="722519" y="4924997"/>
            <a:ext cx="2953231" cy="98488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Telecom and Network optimization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Calibri" panose="020F0502020204030204"/>
                <a:ea typeface="+mn-ea"/>
                <a:cs typeface="Calibri"/>
              </a:rPr>
              <a:t>Azure maximizing capex ROI optimizing VM reboots and network allocation</a:t>
            </a:r>
          </a:p>
        </p:txBody>
      </p:sp>
      <p:cxnSp>
        <p:nvCxnSpPr>
          <p:cNvPr id="30" name="Straight Connector 29">
            <a:extLst>
              <a:ext uri="{FF2B5EF4-FFF2-40B4-BE49-F238E27FC236}">
                <a16:creationId xmlns:a16="http://schemas.microsoft.com/office/drawing/2014/main" id="{A3B15D51-A2A0-4626-A9E4-750F110A12C4}"/>
              </a:ext>
            </a:extLst>
          </p:cNvPr>
          <p:cNvCxnSpPr>
            <a:cxnSpLocks/>
          </p:cNvCxnSpPr>
          <p:nvPr/>
        </p:nvCxnSpPr>
        <p:spPr>
          <a:xfrm>
            <a:off x="4449296" y="1894154"/>
            <a:ext cx="0" cy="4447713"/>
          </a:xfrm>
          <a:prstGeom prst="line">
            <a:avLst/>
          </a:prstGeom>
          <a:ln>
            <a:solidFill>
              <a:schemeClr val="tx1">
                <a:lumMod val="75000"/>
                <a:lumOff val="25000"/>
              </a:schemeClr>
            </a:solidFill>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804D8718-A93C-4E56-95B1-EF656AFF6E20}"/>
              </a:ext>
            </a:extLst>
          </p:cNvPr>
          <p:cNvCxnSpPr>
            <a:cxnSpLocks/>
          </p:cNvCxnSpPr>
          <p:nvPr/>
        </p:nvCxnSpPr>
        <p:spPr>
          <a:xfrm>
            <a:off x="8298625" y="1862853"/>
            <a:ext cx="0" cy="4511735"/>
          </a:xfrm>
          <a:prstGeom prst="line">
            <a:avLst/>
          </a:prstGeom>
          <a:ln>
            <a:solidFill>
              <a:schemeClr val="tx1">
                <a:lumMod val="75000"/>
                <a:lumOff val="2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230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3F98545C-C0AB-3E79-7AB2-79984E44185D}"/>
              </a:ext>
            </a:extLst>
          </p:cNvPr>
          <p:cNvSpPr>
            <a:spLocks noGrp="1"/>
          </p:cNvSpPr>
          <p:nvPr>
            <p:ph type="title"/>
          </p:nvPr>
        </p:nvSpPr>
        <p:spPr>
          <a:xfrm>
            <a:off x="1087949" y="367003"/>
            <a:ext cx="9692640" cy="770279"/>
          </a:xfrm>
        </p:spPr>
        <p:txBody>
          <a:bodyPr vert="horz" lIns="91440" tIns="45720" rIns="91440" bIns="45720" rtlCol="0" anchor="b">
            <a:normAutofit/>
          </a:bodyPr>
          <a:lstStyle/>
          <a:p>
            <a:r>
              <a:rPr lang="en-US" sz="3200">
                <a:solidFill>
                  <a:schemeClr val="tx1"/>
                </a:solidFill>
                <a:latin typeface="Montserrat" panose="00000500000000000000" pitchFamily="2" charset="0"/>
                <a:cs typeface="+mj-cs"/>
              </a:rPr>
              <a:t>Feature Value Contributions</a:t>
            </a:r>
          </a:p>
        </p:txBody>
      </p:sp>
      <p:pic>
        <p:nvPicPr>
          <p:cNvPr id="6" name="Picture 5" descr="image">
            <a:extLst>
              <a:ext uri="{FF2B5EF4-FFF2-40B4-BE49-F238E27FC236}">
                <a16:creationId xmlns:a16="http://schemas.microsoft.com/office/drawing/2014/main" id="{AE4160C3-DF9D-DA5B-8F6C-3C075EE4F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735" y="1488990"/>
            <a:ext cx="4869298" cy="4941360"/>
          </a:xfrm>
          <a:prstGeom prst="rect">
            <a:avLst/>
          </a:prstGeom>
        </p:spPr>
      </p:pic>
      <p:pic>
        <p:nvPicPr>
          <p:cNvPr id="3" name="Picture 2">
            <a:extLst>
              <a:ext uri="{FF2B5EF4-FFF2-40B4-BE49-F238E27FC236}">
                <a16:creationId xmlns:a16="http://schemas.microsoft.com/office/drawing/2014/main" id="{1A6DB7B3-9739-43A0-BE1E-54498C7E07CE}"/>
              </a:ext>
            </a:extLst>
          </p:cNvPr>
          <p:cNvPicPr>
            <a:picLocks noChangeAspect="1"/>
          </p:cNvPicPr>
          <p:nvPr/>
        </p:nvPicPr>
        <p:blipFill>
          <a:blip r:embed="rId4"/>
          <a:stretch>
            <a:fillRect/>
          </a:stretch>
        </p:blipFill>
        <p:spPr>
          <a:xfrm>
            <a:off x="6152978" y="1752931"/>
            <a:ext cx="5588287" cy="4413477"/>
          </a:xfrm>
          <a:prstGeom prst="rect">
            <a:avLst/>
          </a:prstGeom>
        </p:spPr>
      </p:pic>
      <p:pic>
        <p:nvPicPr>
          <p:cNvPr id="20" name="Picture 19">
            <a:extLst>
              <a:ext uri="{FF2B5EF4-FFF2-40B4-BE49-F238E27FC236}">
                <a16:creationId xmlns:a16="http://schemas.microsoft.com/office/drawing/2014/main" id="{DE7BD1A9-C10B-79A2-7714-B4DAE71F1030}"/>
              </a:ext>
            </a:extLst>
          </p:cNvPr>
          <p:cNvPicPr>
            <a:picLocks noChangeAspect="1"/>
          </p:cNvPicPr>
          <p:nvPr/>
        </p:nvPicPr>
        <p:blipFill>
          <a:blip r:embed="rId5"/>
          <a:stretch>
            <a:fillRect/>
          </a:stretch>
        </p:blipFill>
        <p:spPr>
          <a:xfrm>
            <a:off x="794931" y="2924144"/>
            <a:ext cx="10716093" cy="2240521"/>
          </a:xfrm>
          <a:prstGeom prst="rect">
            <a:avLst/>
          </a:prstGeom>
        </p:spPr>
      </p:pic>
      <p:sp>
        <p:nvSpPr>
          <p:cNvPr id="21" name="Rectangle 20">
            <a:extLst>
              <a:ext uri="{FF2B5EF4-FFF2-40B4-BE49-F238E27FC236}">
                <a16:creationId xmlns:a16="http://schemas.microsoft.com/office/drawing/2014/main" id="{C3CD851D-AD05-5C4E-B390-B99A6DD61241}"/>
              </a:ext>
            </a:extLst>
          </p:cNvPr>
          <p:cNvSpPr/>
          <p:nvPr/>
        </p:nvSpPr>
        <p:spPr>
          <a:xfrm>
            <a:off x="10262507" y="3053443"/>
            <a:ext cx="1012372" cy="190227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BFD43E-459C-14EF-474C-9D94A11D442F}"/>
              </a:ext>
            </a:extLst>
          </p:cNvPr>
          <p:cNvSpPr/>
          <p:nvPr/>
        </p:nvSpPr>
        <p:spPr>
          <a:xfrm>
            <a:off x="7830475" y="3008530"/>
            <a:ext cx="1012372" cy="202067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265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9" name="Group 13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51" name="Freeform: Shape 13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3" name="Oval 13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5" name="Oval 14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7" name="Freeform: Shape 14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58" name="Rectangle 143">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50863" y="1520825"/>
            <a:ext cx="4535487" cy="3779838"/>
          </a:xfrm>
        </p:spPr>
        <p:txBody>
          <a:bodyPr vert="horz" wrap="square" lIns="0" tIns="0" rIns="0" bIns="0" rtlCol="0" anchor="ctr" anchorCtr="0">
            <a:normAutofit/>
          </a:bodyPr>
          <a:lstStyle/>
          <a:p>
            <a:pPr>
              <a:lnSpc>
                <a:spcPct val="100000"/>
              </a:lnSpc>
            </a:pPr>
            <a:r>
              <a:rPr lang="en-US" sz="6400">
                <a:solidFill>
                  <a:schemeClr val="tx1"/>
                </a:solidFill>
                <a:cs typeface="+mj-cs"/>
              </a:rPr>
              <a:t>Learning Modes</a:t>
            </a:r>
          </a:p>
        </p:txBody>
      </p:sp>
      <p:grpSp>
        <p:nvGrpSpPr>
          <p:cNvPr id="159" name="Group 145">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147" name="Freeform: Shape 146">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8" name="Oval 147">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0" name="Oval 149">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2" name="Freeform: Shape 151">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54" name="Freeform: Shape 153">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56" name="Oval 155">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6" name="TextBox 2">
            <a:extLst>
              <a:ext uri="{FF2B5EF4-FFF2-40B4-BE49-F238E27FC236}">
                <a16:creationId xmlns:a16="http://schemas.microsoft.com/office/drawing/2014/main" id="{1545E896-2AA2-258A-0430-3082148C3185}"/>
              </a:ext>
            </a:extLst>
          </p:cNvPr>
          <p:cNvGraphicFramePr/>
          <p:nvPr>
            <p:extLst>
              <p:ext uri="{D42A27DB-BD31-4B8C-83A1-F6EECF244321}">
                <p14:modId xmlns:p14="http://schemas.microsoft.com/office/powerpoint/2010/main" val="736440152"/>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51686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94B8-27AF-4273-8404-F752C2E929CA}"/>
              </a:ext>
            </a:extLst>
          </p:cNvPr>
          <p:cNvSpPr>
            <a:spLocks noGrp="1"/>
          </p:cNvSpPr>
          <p:nvPr>
            <p:ph type="title"/>
          </p:nvPr>
        </p:nvSpPr>
        <p:spPr>
          <a:xfrm>
            <a:off x="890738" y="349014"/>
            <a:ext cx="10410524" cy="1193533"/>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spc="0">
                <a:solidFill>
                  <a:prstClr val="white"/>
                </a:solidFill>
                <a:latin typeface="Montserrat"/>
                <a:ea typeface="+mn-ea"/>
                <a:cs typeface="+mn-cs"/>
              </a:rPr>
              <a:t>Apprentice Mode (“Imitation Mode”)</a:t>
            </a:r>
            <a:endParaRPr kumimoji="0" lang="en-US" sz="4400" i="0" u="none" strike="noStrike" kern="1200" cap="none" spc="0" normalizeH="0" baseline="0" noProof="0">
              <a:ln>
                <a:noFill/>
              </a:ln>
              <a:solidFill>
                <a:prstClr val="white"/>
              </a:solidFill>
              <a:effectLst/>
              <a:uLnTx/>
              <a:uFillTx/>
              <a:latin typeface="Montserrat"/>
              <a:ea typeface="+mn-ea"/>
              <a:cs typeface="+mn-cs"/>
            </a:endParaRPr>
          </a:p>
        </p:txBody>
      </p:sp>
      <p:sp>
        <p:nvSpPr>
          <p:cNvPr id="3" name="TextBox 2">
            <a:extLst>
              <a:ext uri="{FF2B5EF4-FFF2-40B4-BE49-F238E27FC236}">
                <a16:creationId xmlns:a16="http://schemas.microsoft.com/office/drawing/2014/main" id="{C04AD4CA-6F23-5129-4E51-A5B16A3969ED}"/>
              </a:ext>
            </a:extLst>
          </p:cNvPr>
          <p:cNvSpPr txBox="1"/>
          <p:nvPr/>
        </p:nvSpPr>
        <p:spPr>
          <a:xfrm>
            <a:off x="890738" y="1997839"/>
            <a:ext cx="9907051" cy="480131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FFFFFF"/>
                </a:solidFill>
              </a:rPr>
              <a:t>Model Learning Objective: imitate the user defined baseline policy</a:t>
            </a:r>
          </a:p>
          <a:p>
            <a:pPr lvl="1"/>
            <a:r>
              <a:rPr lang="en-US" sz="2400" dirty="0">
                <a:solidFill>
                  <a:srgbClr val="FFFFFF"/>
                </a:solidFill>
              </a:rPr>
              <a:t>- In Online Mode, the objective is maximizing business outcomes</a:t>
            </a:r>
          </a:p>
          <a:p>
            <a:endParaRPr lang="en-US" dirty="0">
              <a:solidFill>
                <a:srgbClr val="FFFFFF"/>
              </a:solidFill>
            </a:endParaRPr>
          </a:p>
          <a:p>
            <a:endParaRPr lang="en-US" dirty="0">
              <a:solidFill>
                <a:srgbClr val="FFFFFF"/>
              </a:solidFill>
            </a:endParaRPr>
          </a:p>
          <a:p>
            <a:pPr marL="285750" indent="-285750">
              <a:buFont typeface="Arial" panose="020B0604020202020204" pitchFamily="34" charset="0"/>
              <a:buChar char="•"/>
            </a:pPr>
            <a:r>
              <a:rPr lang="en-US" sz="2400" dirty="0">
                <a:solidFill>
                  <a:srgbClr val="FFFFFF"/>
                </a:solidFill>
              </a:rPr>
              <a:t>Personalizer always returns the baseline action, does not make any decisions</a:t>
            </a:r>
          </a:p>
          <a:p>
            <a:pPr marL="285750" indent="-285750">
              <a:buFont typeface="Arial" panose="020B0604020202020204" pitchFamily="34" charset="0"/>
              <a:buChar char="•"/>
            </a:pPr>
            <a:r>
              <a:rPr lang="en-US" sz="2400" dirty="0">
                <a:solidFill>
                  <a:srgbClr val="FFFFFF"/>
                </a:solidFill>
              </a:rPr>
              <a:t>Allows customers to ‘warm start’ a model which imitates their current system</a:t>
            </a:r>
          </a:p>
          <a:p>
            <a:pPr lvl="1"/>
            <a:r>
              <a:rPr lang="en-US" sz="2400" dirty="0">
                <a:solidFill>
                  <a:srgbClr val="FFFFFF"/>
                </a:solidFill>
              </a:rPr>
              <a:t>- Guarantees Personalizer will not be ‘worse’ than the current strategy</a:t>
            </a:r>
          </a:p>
          <a:p>
            <a:pPr lvl="1"/>
            <a:r>
              <a:rPr lang="en-US" sz="2400" dirty="0">
                <a:solidFill>
                  <a:srgbClr val="FFFFFF"/>
                </a:solidFill>
              </a:rPr>
              <a:t>- Enables onboarding to personalizer without risking a sacrifice to business impact</a:t>
            </a:r>
          </a:p>
          <a:p>
            <a:pPr marL="742950" lvl="1" indent="-285750">
              <a:buFont typeface="Arial" panose="020B0604020202020204" pitchFamily="34" charset="0"/>
              <a:buChar char="•"/>
            </a:pPr>
            <a:endParaRPr lang="en-US" sz="2400" dirty="0">
              <a:solidFill>
                <a:srgbClr val="FFFFFF"/>
              </a:solidFill>
            </a:endParaRPr>
          </a:p>
          <a:p>
            <a:pPr marL="742950" lvl="1" indent="-285750">
              <a:buFont typeface="Arial" panose="020B0604020202020204" pitchFamily="34" charset="0"/>
              <a:buChar char="•"/>
            </a:pPr>
            <a:endParaRPr lang="en-US" dirty="0">
              <a:solidFill>
                <a:srgbClr val="FFFFFF"/>
              </a:solidFill>
            </a:endParaRPr>
          </a:p>
          <a:p>
            <a:pPr marL="285750" indent="-285750">
              <a:buFont typeface="Arial" panose="020B0604020202020204" pitchFamily="34" charset="0"/>
              <a:buChar char="•"/>
            </a:pPr>
            <a:endParaRPr lang="en-US" dirty="0">
              <a:solidFill>
                <a:srgbClr val="FFFFFF"/>
              </a:solidFill>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23492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94B8-27AF-4273-8404-F752C2E929CA}"/>
              </a:ext>
            </a:extLst>
          </p:cNvPr>
          <p:cNvSpPr>
            <a:spLocks noGrp="1"/>
          </p:cNvSpPr>
          <p:nvPr>
            <p:ph type="title"/>
          </p:nvPr>
        </p:nvSpPr>
        <p:spPr>
          <a:xfrm>
            <a:off x="316974" y="105943"/>
            <a:ext cx="10410524" cy="1193533"/>
          </a:xfrm>
        </p:spPr>
        <p:txBody>
          <a:bodyPr vert="horz" lIns="91440" tIns="45720" rIns="91440" bIns="45720" rtlCol="0" anchor="ctr">
            <a:normAutofit fontScale="9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spc="0">
                <a:solidFill>
                  <a:prstClr val="white"/>
                </a:solidFill>
                <a:latin typeface="Montserrat"/>
                <a:ea typeface="+mn-ea"/>
                <a:cs typeface="+mn-cs"/>
              </a:rPr>
              <a:t>Apprentice Mode – Transitioning Online</a:t>
            </a:r>
            <a:endParaRPr kumimoji="0" lang="en-US" sz="4400" i="0" u="none" strike="noStrike" kern="1200" cap="none" spc="0" normalizeH="0" baseline="0" noProof="0">
              <a:ln>
                <a:noFill/>
              </a:ln>
              <a:solidFill>
                <a:prstClr val="white"/>
              </a:solidFill>
              <a:effectLst/>
              <a:uLnTx/>
              <a:uFillTx/>
              <a:latin typeface="Montserrat"/>
              <a:ea typeface="+mn-ea"/>
              <a:cs typeface="+mn-cs"/>
            </a:endParaRPr>
          </a:p>
        </p:txBody>
      </p:sp>
      <p:sp>
        <p:nvSpPr>
          <p:cNvPr id="3" name="TextBox 2">
            <a:extLst>
              <a:ext uri="{FF2B5EF4-FFF2-40B4-BE49-F238E27FC236}">
                <a16:creationId xmlns:a16="http://schemas.microsoft.com/office/drawing/2014/main" id="{C04AD4CA-6F23-5129-4E51-A5B16A3969ED}"/>
              </a:ext>
            </a:extLst>
          </p:cNvPr>
          <p:cNvSpPr txBox="1"/>
          <p:nvPr/>
        </p:nvSpPr>
        <p:spPr>
          <a:xfrm>
            <a:off x="943276" y="2567646"/>
            <a:ext cx="9907051" cy="1200329"/>
          </a:xfrm>
          <a:prstGeom prst="rect">
            <a:avLst/>
          </a:prstGeom>
          <a:noFill/>
        </p:spPr>
        <p:txBody>
          <a:bodyPr wrap="square" rtlCol="0">
            <a:spAutoFit/>
          </a:bodyPr>
          <a:lstStyle/>
          <a:p>
            <a:pPr marL="285750" indent="-285750">
              <a:buFont typeface="Arial" panose="020B0604020202020204" pitchFamily="34" charset="0"/>
              <a:buChar char="•"/>
            </a:pPr>
            <a:endParaRPr lang="en-US">
              <a:solidFill>
                <a:srgbClr val="FFFFFF"/>
              </a:solidFill>
            </a:endParaRPr>
          </a:p>
          <a:p>
            <a:pPr marL="742950" lvl="1" indent="-285750">
              <a:buFont typeface="Arial" panose="020B0604020202020204" pitchFamily="34" charset="0"/>
              <a:buChar char="•"/>
            </a:pPr>
            <a:endParaRPr lang="en-US">
              <a:solidFill>
                <a:srgbClr val="FFFFFF"/>
              </a:solidFill>
            </a:endParaRPr>
          </a:p>
          <a:p>
            <a:pPr marL="285750" indent="-285750">
              <a:buFont typeface="Arial" panose="020B0604020202020204" pitchFamily="34" charset="0"/>
              <a:buChar char="•"/>
            </a:pPr>
            <a:endParaRPr lang="en-US">
              <a:solidFill>
                <a:srgbClr val="FFFFFF"/>
              </a:solidFill>
            </a:endParaRPr>
          </a:p>
          <a:p>
            <a:pPr marL="285750" indent="-285750">
              <a:buFont typeface="Arial" panose="020B0604020202020204" pitchFamily="34" charset="0"/>
              <a:buChar char="•"/>
            </a:pPr>
            <a:endParaRPr lang="en-US"/>
          </a:p>
        </p:txBody>
      </p:sp>
      <p:pic>
        <p:nvPicPr>
          <p:cNvPr id="5" name="Picture 4">
            <a:extLst>
              <a:ext uri="{FF2B5EF4-FFF2-40B4-BE49-F238E27FC236}">
                <a16:creationId xmlns:a16="http://schemas.microsoft.com/office/drawing/2014/main" id="{356A8AB6-B517-CCDE-DDC4-9F59B9CBF2CD}"/>
              </a:ext>
            </a:extLst>
          </p:cNvPr>
          <p:cNvPicPr>
            <a:picLocks noChangeAspect="1"/>
          </p:cNvPicPr>
          <p:nvPr/>
        </p:nvPicPr>
        <p:blipFill>
          <a:blip r:embed="rId3"/>
          <a:stretch>
            <a:fillRect/>
          </a:stretch>
        </p:blipFill>
        <p:spPr>
          <a:xfrm>
            <a:off x="2519444" y="1418389"/>
            <a:ext cx="7153112" cy="3847682"/>
          </a:xfrm>
          <a:prstGeom prst="rect">
            <a:avLst/>
          </a:prstGeom>
        </p:spPr>
      </p:pic>
      <p:sp>
        <p:nvSpPr>
          <p:cNvPr id="6" name="TextBox 5">
            <a:extLst>
              <a:ext uri="{FF2B5EF4-FFF2-40B4-BE49-F238E27FC236}">
                <a16:creationId xmlns:a16="http://schemas.microsoft.com/office/drawing/2014/main" id="{A0DED654-7BA1-797F-F32B-BE7224AAFEDE}"/>
              </a:ext>
            </a:extLst>
          </p:cNvPr>
          <p:cNvSpPr txBox="1"/>
          <p:nvPr/>
        </p:nvSpPr>
        <p:spPr>
          <a:xfrm>
            <a:off x="2519444" y="5645787"/>
            <a:ext cx="4447308" cy="369332"/>
          </a:xfrm>
          <a:prstGeom prst="rect">
            <a:avLst/>
          </a:prstGeom>
          <a:noFill/>
        </p:spPr>
        <p:txBody>
          <a:bodyPr wrap="none" rtlCol="0">
            <a:spAutoFit/>
          </a:bodyPr>
          <a:lstStyle/>
          <a:p>
            <a:pPr marL="285750" indent="-285750">
              <a:buFont typeface="Arial" panose="020B0604020202020204" pitchFamily="34" charset="0"/>
              <a:buChar char="•"/>
            </a:pPr>
            <a:r>
              <a:rPr lang="en-US"/>
              <a:t>Maximum % match = 100 – exploration%</a:t>
            </a:r>
          </a:p>
        </p:txBody>
      </p:sp>
    </p:spTree>
    <p:extLst>
      <p:ext uri="{BB962C8B-B14F-4D97-AF65-F5344CB8AC3E}">
        <p14:creationId xmlns:p14="http://schemas.microsoft.com/office/powerpoint/2010/main" val="676124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94B8-27AF-4273-8404-F752C2E929CA}"/>
              </a:ext>
            </a:extLst>
          </p:cNvPr>
          <p:cNvSpPr>
            <a:spLocks noGrp="1"/>
          </p:cNvSpPr>
          <p:nvPr>
            <p:ph type="title"/>
          </p:nvPr>
        </p:nvSpPr>
        <p:spPr>
          <a:xfrm>
            <a:off x="890738" y="228545"/>
            <a:ext cx="10410524" cy="1193533"/>
          </a:xfrm>
        </p:spPr>
        <p:txBody>
          <a:bodyPr vert="horz" lIns="91440" tIns="45720" rIns="91440" bIns="45720" rtlCol="0" anchor="ctr">
            <a:normAutofit fontScale="9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spc="0">
                <a:solidFill>
                  <a:prstClr val="white"/>
                </a:solidFill>
                <a:latin typeface="Montserrat"/>
                <a:ea typeface="+mn-ea"/>
                <a:cs typeface="+mn-cs"/>
              </a:rPr>
              <a:t>Offline Evaluations / Policy Optimization</a:t>
            </a:r>
            <a:endParaRPr kumimoji="0" lang="en-US" sz="4400" i="0" u="none" strike="noStrike" kern="1200" cap="none" spc="0" normalizeH="0" baseline="0" noProof="0">
              <a:ln>
                <a:noFill/>
              </a:ln>
              <a:solidFill>
                <a:prstClr val="white"/>
              </a:solidFill>
              <a:effectLst/>
              <a:uLnTx/>
              <a:uFillTx/>
              <a:latin typeface="Montserrat"/>
              <a:ea typeface="+mn-ea"/>
              <a:cs typeface="+mn-cs"/>
            </a:endParaRPr>
          </a:p>
        </p:txBody>
      </p:sp>
      <p:sp>
        <p:nvSpPr>
          <p:cNvPr id="3" name="TextBox 2">
            <a:extLst>
              <a:ext uri="{FF2B5EF4-FFF2-40B4-BE49-F238E27FC236}">
                <a16:creationId xmlns:a16="http://schemas.microsoft.com/office/drawing/2014/main" id="{C04AD4CA-6F23-5129-4E51-A5B16A3969ED}"/>
              </a:ext>
            </a:extLst>
          </p:cNvPr>
          <p:cNvSpPr txBox="1"/>
          <p:nvPr/>
        </p:nvSpPr>
        <p:spPr>
          <a:xfrm>
            <a:off x="943276" y="2567646"/>
            <a:ext cx="9907051" cy="1200329"/>
          </a:xfrm>
          <a:prstGeom prst="rect">
            <a:avLst/>
          </a:prstGeom>
          <a:noFill/>
        </p:spPr>
        <p:txBody>
          <a:bodyPr wrap="square" rtlCol="0">
            <a:spAutoFit/>
          </a:bodyPr>
          <a:lstStyle/>
          <a:p>
            <a:pPr marL="285750" indent="-285750">
              <a:buFont typeface="Arial" panose="020B0604020202020204" pitchFamily="34" charset="0"/>
              <a:buChar char="•"/>
            </a:pPr>
            <a:endParaRPr lang="en-US">
              <a:solidFill>
                <a:srgbClr val="FFFFFF"/>
              </a:solidFill>
            </a:endParaRPr>
          </a:p>
          <a:p>
            <a:pPr marL="742950" lvl="1" indent="-285750">
              <a:buFont typeface="Arial" panose="020B0604020202020204" pitchFamily="34" charset="0"/>
              <a:buChar char="•"/>
            </a:pPr>
            <a:endParaRPr lang="en-US">
              <a:solidFill>
                <a:srgbClr val="FFFFFF"/>
              </a:solidFill>
            </a:endParaRPr>
          </a:p>
          <a:p>
            <a:pPr marL="285750" indent="-285750">
              <a:buFont typeface="Arial" panose="020B0604020202020204" pitchFamily="34" charset="0"/>
              <a:buChar char="•"/>
            </a:pPr>
            <a:endParaRPr lang="en-US">
              <a:solidFill>
                <a:srgbClr val="FFFFFF"/>
              </a:solidFill>
            </a:endParaRPr>
          </a:p>
          <a:p>
            <a:pPr marL="285750" indent="-285750">
              <a:buFont typeface="Arial" panose="020B0604020202020204" pitchFamily="34" charset="0"/>
              <a:buChar char="•"/>
            </a:pPr>
            <a:endParaRPr lang="en-US"/>
          </a:p>
        </p:txBody>
      </p:sp>
      <p:sp>
        <p:nvSpPr>
          <p:cNvPr id="4" name="TextBox 3">
            <a:extLst>
              <a:ext uri="{FF2B5EF4-FFF2-40B4-BE49-F238E27FC236}">
                <a16:creationId xmlns:a16="http://schemas.microsoft.com/office/drawing/2014/main" id="{14FED0A5-14CF-9608-902E-46F752D05C54}"/>
              </a:ext>
            </a:extLst>
          </p:cNvPr>
          <p:cNvSpPr txBox="1"/>
          <p:nvPr/>
        </p:nvSpPr>
        <p:spPr>
          <a:xfrm>
            <a:off x="1085529" y="1422078"/>
            <a:ext cx="9291918" cy="3970318"/>
          </a:xfrm>
          <a:prstGeom prst="rect">
            <a:avLst/>
          </a:prstGeom>
          <a:noFill/>
        </p:spPr>
        <p:txBody>
          <a:bodyPr wrap="square" rtlCol="0">
            <a:spAutoFit/>
          </a:bodyPr>
          <a:lstStyle/>
          <a:p>
            <a:r>
              <a:rPr lang="en-US" sz="2800" dirty="0"/>
              <a:t>Uses the estimators library (mentioned in the </a:t>
            </a:r>
            <a:r>
              <a:rPr lang="en-US" sz="2800" dirty="0" err="1"/>
              <a:t>Vowpal</a:t>
            </a:r>
            <a:r>
              <a:rPr lang="en-US" sz="2800" dirty="0"/>
              <a:t> Wabbit talk) to find optimal:</a:t>
            </a:r>
          </a:p>
          <a:p>
            <a:pPr lvl="1"/>
            <a:r>
              <a:rPr lang="en-US" sz="2800" dirty="0"/>
              <a:t>1. Learning policy (hyper-parameter search)</a:t>
            </a:r>
          </a:p>
          <a:p>
            <a:pPr marL="1200150" lvl="2" indent="-285750">
              <a:buFont typeface="Arial" panose="020B0604020202020204" pitchFamily="34" charset="0"/>
              <a:buChar char="•"/>
            </a:pPr>
            <a:r>
              <a:rPr lang="en-US" sz="2800" dirty="0"/>
              <a:t>--</a:t>
            </a:r>
            <a:r>
              <a:rPr lang="en-US" sz="2800" dirty="0" err="1"/>
              <a:t>cb_type</a:t>
            </a:r>
            <a:r>
              <a:rPr lang="en-US" sz="2800" dirty="0"/>
              <a:t>, --l, --</a:t>
            </a:r>
            <a:r>
              <a:rPr lang="en-US" sz="2800" dirty="0" err="1"/>
              <a:t>power_t</a:t>
            </a:r>
            <a:r>
              <a:rPr lang="en-US" sz="2800" dirty="0"/>
              <a:t>, --marginal, …</a:t>
            </a:r>
          </a:p>
          <a:p>
            <a:pPr lvl="1"/>
            <a:r>
              <a:rPr lang="en-US" sz="2800" dirty="0"/>
              <a:t>2. Feature interactions (feature engineering)</a:t>
            </a:r>
          </a:p>
          <a:p>
            <a:pPr marL="1371600" lvl="2" indent="-457200">
              <a:buFont typeface="Arial" panose="020B0604020202020204" pitchFamily="34" charset="0"/>
              <a:buChar char="•"/>
            </a:pPr>
            <a:r>
              <a:rPr lang="en-US" sz="2800" dirty="0"/>
              <a:t> exposes non-linear relationships </a:t>
            </a:r>
          </a:p>
          <a:p>
            <a:pPr lvl="2"/>
            <a:endParaRPr lang="en-US" sz="2800" dirty="0"/>
          </a:p>
          <a:p>
            <a:r>
              <a:rPr lang="en-US" sz="2800" dirty="0"/>
              <a:t>Supports custom policies</a:t>
            </a:r>
          </a:p>
          <a:p>
            <a:pPr marL="457200" indent="-457200">
              <a:buFont typeface="Arial" panose="020B0604020202020204" pitchFamily="34" charset="0"/>
              <a:buChar char="•"/>
            </a:pPr>
            <a:r>
              <a:rPr lang="en-US" sz="2800" dirty="0"/>
              <a:t>User can define policies to be evaluated</a:t>
            </a:r>
          </a:p>
        </p:txBody>
      </p:sp>
    </p:spTree>
    <p:extLst>
      <p:ext uri="{BB962C8B-B14F-4D97-AF65-F5344CB8AC3E}">
        <p14:creationId xmlns:p14="http://schemas.microsoft.com/office/powerpoint/2010/main" val="4007053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4" name="Group 4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5" name="Freeform: Shape 4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0" name="Rectangle 4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4" name="Group 53">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55" name="Freeform: Shape 54">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Oval 55">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96FC94B8-27AF-4273-8404-F752C2E929CA}"/>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pPr marL="0" marR="0" lvl="0" indent="0" fontAlgn="auto">
              <a:lnSpc>
                <a:spcPct val="100000"/>
              </a:lnSpc>
              <a:spcAft>
                <a:spcPts val="0"/>
              </a:spcAft>
              <a:buClrTx/>
              <a:buSzTx/>
              <a:tabLst/>
              <a:defRPr/>
            </a:pPr>
            <a:r>
              <a:rPr lang="en-US" sz="4800" spc="0">
                <a:solidFill>
                  <a:schemeClr val="tx1"/>
                </a:solidFill>
                <a:cs typeface="+mj-cs"/>
              </a:rPr>
              <a:t>Offline Evaluations / Policy Optimization</a:t>
            </a:r>
            <a:endParaRPr kumimoji="0" lang="en-US" sz="4800" i="0" u="none" strike="noStrike" cap="none" spc="0" normalizeH="0" baseline="0" noProof="0">
              <a:ln>
                <a:noFill/>
              </a:ln>
              <a:solidFill>
                <a:schemeClr val="tx1"/>
              </a:solidFill>
              <a:effectLst/>
              <a:uLnTx/>
              <a:uFillTx/>
              <a:cs typeface="+mj-cs"/>
            </a:endParaRPr>
          </a:p>
        </p:txBody>
      </p:sp>
      <p:grpSp>
        <p:nvGrpSpPr>
          <p:cNvPr id="58" name="Group 57">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59"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Picture 4" descr="Chart&#10;&#10;Description automatically generated">
            <a:extLst>
              <a:ext uri="{FF2B5EF4-FFF2-40B4-BE49-F238E27FC236}">
                <a16:creationId xmlns:a16="http://schemas.microsoft.com/office/drawing/2014/main" id="{7AEB8F8B-EC69-6A36-4770-054C79A5A7E7}"/>
              </a:ext>
            </a:extLst>
          </p:cNvPr>
          <p:cNvPicPr>
            <a:picLocks noChangeAspect="1"/>
          </p:cNvPicPr>
          <p:nvPr/>
        </p:nvPicPr>
        <p:blipFill>
          <a:blip r:embed="rId4"/>
          <a:stretch>
            <a:fillRect/>
          </a:stretch>
        </p:blipFill>
        <p:spPr>
          <a:xfrm>
            <a:off x="5397595" y="549275"/>
            <a:ext cx="5141725" cy="5761037"/>
          </a:xfrm>
          <a:custGeom>
            <a:avLst/>
            <a:gdLst/>
            <a:ahLst/>
            <a:cxnLst/>
            <a:rect l="l" t="t" r="r" b="b"/>
            <a:pathLst>
              <a:path w="7345363" h="5761037">
                <a:moveTo>
                  <a:pt x="0" y="0"/>
                </a:moveTo>
                <a:lnTo>
                  <a:pt x="7345363" y="0"/>
                </a:lnTo>
                <a:lnTo>
                  <a:pt x="7345363" y="5761037"/>
                </a:lnTo>
                <a:lnTo>
                  <a:pt x="0" y="5761037"/>
                </a:lnTo>
                <a:close/>
              </a:path>
            </a:pathLst>
          </a:custGeom>
        </p:spPr>
      </p:pic>
      <p:sp>
        <p:nvSpPr>
          <p:cNvPr id="3" name="TextBox 2">
            <a:extLst>
              <a:ext uri="{FF2B5EF4-FFF2-40B4-BE49-F238E27FC236}">
                <a16:creationId xmlns:a16="http://schemas.microsoft.com/office/drawing/2014/main" id="{C04AD4CA-6F23-5129-4E51-A5B16A3969ED}"/>
              </a:ext>
            </a:extLst>
          </p:cNvPr>
          <p:cNvSpPr txBox="1"/>
          <p:nvPr/>
        </p:nvSpPr>
        <p:spPr>
          <a:xfrm>
            <a:off x="943276" y="2567646"/>
            <a:ext cx="9907051" cy="1431161"/>
          </a:xfrm>
          <a:prstGeom prst="rect">
            <a:avLst/>
          </a:prstGeom>
          <a:noFill/>
        </p:spPr>
        <p:txBody>
          <a:bodyPr wrap="square" rtlCol="0">
            <a:spAutoFit/>
          </a:bodyPr>
          <a:lstStyle/>
          <a:p>
            <a:pPr marL="285750" indent="-285750">
              <a:spcAft>
                <a:spcPts val="600"/>
              </a:spcAft>
              <a:buFont typeface="Arial" panose="020B0604020202020204" pitchFamily="34" charset="0"/>
              <a:buChar char="•"/>
            </a:pPr>
            <a:endParaRPr lang="en-US">
              <a:solidFill>
                <a:srgbClr val="FFFFFF"/>
              </a:solidFill>
            </a:endParaRPr>
          </a:p>
          <a:p>
            <a:pPr marL="742950" lvl="1" indent="-285750">
              <a:spcAft>
                <a:spcPts val="600"/>
              </a:spcAft>
              <a:buFont typeface="Arial" panose="020B0604020202020204" pitchFamily="34" charset="0"/>
              <a:buChar char="•"/>
            </a:pPr>
            <a:endParaRPr lang="en-US">
              <a:solidFill>
                <a:srgbClr val="FFFFFF"/>
              </a:solidFill>
            </a:endParaRPr>
          </a:p>
          <a:p>
            <a:pPr marL="285750" indent="-285750">
              <a:spcAft>
                <a:spcPts val="600"/>
              </a:spcAft>
              <a:buFont typeface="Arial" panose="020B0604020202020204" pitchFamily="34" charset="0"/>
              <a:buChar char="•"/>
            </a:pPr>
            <a:endParaRPr lang="en-US">
              <a:solidFill>
                <a:srgbClr val="FFFFFF"/>
              </a:solidFill>
            </a:endParaRPr>
          </a:p>
          <a:p>
            <a:pPr marL="285750" indent="-285750">
              <a:spcAft>
                <a:spcPts val="600"/>
              </a:spcAft>
              <a:buFont typeface="Arial" panose="020B0604020202020204" pitchFamily="34" charset="0"/>
              <a:buChar char="•"/>
            </a:pPr>
            <a:endParaRPr lang="en-US"/>
          </a:p>
        </p:txBody>
      </p:sp>
    </p:spTree>
    <p:extLst>
      <p:ext uri="{BB962C8B-B14F-4D97-AF65-F5344CB8AC3E}">
        <p14:creationId xmlns:p14="http://schemas.microsoft.com/office/powerpoint/2010/main" val="3871171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5" name="Freeform: Shape 8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Oval 8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Oval 8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1" name="Group 9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92" name="Freeform: Shape 9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9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Oval 9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5" name="Oval 9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97" name="Rectangle 9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1" name="Group 100">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102" name="Freeform: Shape 101">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Oval 102">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96FC94B8-27AF-4273-8404-F752C2E929CA}"/>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pPr marL="0" marR="0" lvl="0" indent="0" fontAlgn="auto">
              <a:lnSpc>
                <a:spcPct val="100000"/>
              </a:lnSpc>
              <a:spcAft>
                <a:spcPts val="0"/>
              </a:spcAft>
              <a:buClrTx/>
              <a:buSzTx/>
              <a:tabLst/>
              <a:defRPr/>
            </a:pPr>
            <a:r>
              <a:rPr lang="en-US" sz="4800" spc="0">
                <a:solidFill>
                  <a:schemeClr val="tx1"/>
                </a:solidFill>
                <a:cs typeface="+mj-cs"/>
              </a:rPr>
              <a:t>Offline Evaluations / Policy Optimization</a:t>
            </a:r>
            <a:endParaRPr kumimoji="0" lang="en-US" sz="4800" i="0" u="none" strike="noStrike" cap="none" spc="0" normalizeH="0" baseline="0" noProof="0">
              <a:ln>
                <a:noFill/>
              </a:ln>
              <a:solidFill>
                <a:schemeClr val="tx1"/>
              </a:solidFill>
              <a:effectLst/>
              <a:uLnTx/>
              <a:uFillTx/>
              <a:cs typeface="+mj-cs"/>
            </a:endParaRPr>
          </a:p>
        </p:txBody>
      </p:sp>
      <p:grpSp>
        <p:nvGrpSpPr>
          <p:cNvPr id="105" name="Group 104">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106"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6" name="Picture 5">
            <a:extLst>
              <a:ext uri="{FF2B5EF4-FFF2-40B4-BE49-F238E27FC236}">
                <a16:creationId xmlns:a16="http://schemas.microsoft.com/office/drawing/2014/main" id="{7C5CB781-1569-22D3-E680-DE1D597CFC4E}"/>
              </a:ext>
            </a:extLst>
          </p:cNvPr>
          <p:cNvPicPr>
            <a:picLocks noChangeAspect="1"/>
          </p:cNvPicPr>
          <p:nvPr/>
        </p:nvPicPr>
        <p:blipFill>
          <a:blip r:embed="rId4"/>
          <a:stretch>
            <a:fillRect/>
          </a:stretch>
        </p:blipFill>
        <p:spPr>
          <a:xfrm>
            <a:off x="6218543" y="549275"/>
            <a:ext cx="3499828" cy="5761037"/>
          </a:xfrm>
          <a:custGeom>
            <a:avLst/>
            <a:gdLst/>
            <a:ahLst/>
            <a:cxnLst/>
            <a:rect l="l" t="t" r="r" b="b"/>
            <a:pathLst>
              <a:path w="7345363" h="5761037">
                <a:moveTo>
                  <a:pt x="0" y="0"/>
                </a:moveTo>
                <a:lnTo>
                  <a:pt x="7345363" y="0"/>
                </a:lnTo>
                <a:lnTo>
                  <a:pt x="7345363" y="5761037"/>
                </a:lnTo>
                <a:lnTo>
                  <a:pt x="0" y="5761037"/>
                </a:lnTo>
                <a:close/>
              </a:path>
            </a:pathLst>
          </a:custGeom>
        </p:spPr>
      </p:pic>
    </p:spTree>
    <p:extLst>
      <p:ext uri="{BB962C8B-B14F-4D97-AF65-F5344CB8AC3E}">
        <p14:creationId xmlns:p14="http://schemas.microsoft.com/office/powerpoint/2010/main" val="987043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94B8-27AF-4273-8404-F752C2E929CA}"/>
              </a:ext>
            </a:extLst>
          </p:cNvPr>
          <p:cNvSpPr>
            <a:spLocks noGrp="1"/>
          </p:cNvSpPr>
          <p:nvPr>
            <p:ph type="title"/>
          </p:nvPr>
        </p:nvSpPr>
        <p:spPr>
          <a:xfrm>
            <a:off x="691539" y="323961"/>
            <a:ext cx="10410524" cy="1193533"/>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spc="0">
                <a:solidFill>
                  <a:prstClr val="white"/>
                </a:solidFill>
                <a:latin typeface="Montserrat"/>
                <a:ea typeface="+mn-ea"/>
                <a:cs typeface="+mn-cs"/>
              </a:rPr>
              <a:t>Auto-Optimization</a:t>
            </a:r>
            <a:endParaRPr kumimoji="0" lang="en-US" sz="4400" i="0" u="none" strike="noStrike" kern="1200" cap="none" spc="0" normalizeH="0" baseline="0" noProof="0">
              <a:ln>
                <a:noFill/>
              </a:ln>
              <a:solidFill>
                <a:prstClr val="white"/>
              </a:solidFill>
              <a:effectLst/>
              <a:uLnTx/>
              <a:uFillTx/>
              <a:latin typeface="Montserrat"/>
              <a:ea typeface="+mn-ea"/>
              <a:cs typeface="+mn-cs"/>
            </a:endParaRPr>
          </a:p>
        </p:txBody>
      </p:sp>
      <p:sp>
        <p:nvSpPr>
          <p:cNvPr id="3" name="TextBox 2">
            <a:extLst>
              <a:ext uri="{FF2B5EF4-FFF2-40B4-BE49-F238E27FC236}">
                <a16:creationId xmlns:a16="http://schemas.microsoft.com/office/drawing/2014/main" id="{C04AD4CA-6F23-5129-4E51-A5B16A3969ED}"/>
              </a:ext>
            </a:extLst>
          </p:cNvPr>
          <p:cNvSpPr txBox="1"/>
          <p:nvPr/>
        </p:nvSpPr>
        <p:spPr>
          <a:xfrm>
            <a:off x="943276" y="2567646"/>
            <a:ext cx="9907051" cy="1200329"/>
          </a:xfrm>
          <a:prstGeom prst="rect">
            <a:avLst/>
          </a:prstGeom>
          <a:noFill/>
        </p:spPr>
        <p:txBody>
          <a:bodyPr wrap="square" rtlCol="0">
            <a:spAutoFit/>
          </a:bodyPr>
          <a:lstStyle/>
          <a:p>
            <a:pPr marL="285750" indent="-285750">
              <a:buFont typeface="Arial" panose="020B0604020202020204" pitchFamily="34" charset="0"/>
              <a:buChar char="•"/>
            </a:pPr>
            <a:endParaRPr lang="en-US">
              <a:solidFill>
                <a:srgbClr val="FFFFFF"/>
              </a:solidFill>
            </a:endParaRPr>
          </a:p>
          <a:p>
            <a:pPr marL="742950" lvl="1" indent="-285750">
              <a:buFont typeface="Arial" panose="020B0604020202020204" pitchFamily="34" charset="0"/>
              <a:buChar char="•"/>
            </a:pPr>
            <a:endParaRPr lang="en-US">
              <a:solidFill>
                <a:srgbClr val="FFFFFF"/>
              </a:solidFill>
            </a:endParaRPr>
          </a:p>
          <a:p>
            <a:pPr marL="285750" indent="-285750">
              <a:buFont typeface="Arial" panose="020B0604020202020204" pitchFamily="34" charset="0"/>
              <a:buChar char="•"/>
            </a:pPr>
            <a:endParaRPr lang="en-US">
              <a:solidFill>
                <a:srgbClr val="FFFFFF"/>
              </a:solidFill>
            </a:endParaRPr>
          </a:p>
          <a:p>
            <a:pPr marL="285750" indent="-285750">
              <a:buFont typeface="Arial" panose="020B0604020202020204" pitchFamily="34" charset="0"/>
              <a:buChar char="•"/>
            </a:pPr>
            <a:endParaRPr lang="en-US"/>
          </a:p>
        </p:txBody>
      </p:sp>
      <p:sp>
        <p:nvSpPr>
          <p:cNvPr id="4" name="TextBox 3">
            <a:extLst>
              <a:ext uri="{FF2B5EF4-FFF2-40B4-BE49-F238E27FC236}">
                <a16:creationId xmlns:a16="http://schemas.microsoft.com/office/drawing/2014/main" id="{4F21869C-E320-EAC0-CBF4-6A8CC51FC024}"/>
              </a:ext>
            </a:extLst>
          </p:cNvPr>
          <p:cNvSpPr txBox="1"/>
          <p:nvPr/>
        </p:nvSpPr>
        <p:spPr>
          <a:xfrm>
            <a:off x="691539" y="2567646"/>
            <a:ext cx="9076765" cy="1077218"/>
          </a:xfrm>
          <a:prstGeom prst="rect">
            <a:avLst/>
          </a:prstGeom>
          <a:noFill/>
        </p:spPr>
        <p:txBody>
          <a:bodyPr wrap="square" rtlCol="0">
            <a:spAutoFit/>
          </a:bodyPr>
          <a:lstStyle/>
          <a:p>
            <a:r>
              <a:rPr lang="en-US" sz="3200"/>
              <a:t>Run a policy optimization job every X days and apply the optimal policy.</a:t>
            </a:r>
          </a:p>
        </p:txBody>
      </p:sp>
    </p:spTree>
    <p:extLst>
      <p:ext uri="{BB962C8B-B14F-4D97-AF65-F5344CB8AC3E}">
        <p14:creationId xmlns:p14="http://schemas.microsoft.com/office/powerpoint/2010/main" val="4010841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94B8-27AF-4273-8404-F752C2E929CA}"/>
              </a:ext>
            </a:extLst>
          </p:cNvPr>
          <p:cNvSpPr>
            <a:spLocks noGrp="1"/>
          </p:cNvSpPr>
          <p:nvPr>
            <p:ph type="title"/>
          </p:nvPr>
        </p:nvSpPr>
        <p:spPr>
          <a:xfrm>
            <a:off x="943276" y="368355"/>
            <a:ext cx="10410524" cy="1193533"/>
          </a:xfrm>
        </p:spPr>
        <p:txBody>
          <a:bodyPr vert="horz" lIns="91440" tIns="45720" rIns="91440" bIns="45720" rtlCol="0" anchor="ctr">
            <a:normAutofit/>
          </a:bodyPr>
          <a:lstStyle/>
          <a:p>
            <a:pPr marR="0" lvl="0" algn="l" defTabSz="914400" rtl="0" eaLnBrk="1" fontAlgn="auto" latinLnBrk="0" hangingPunct="1">
              <a:lnSpc>
                <a:spcPct val="100000"/>
              </a:lnSpc>
              <a:spcBef>
                <a:spcPts val="0"/>
              </a:spcBef>
              <a:spcAft>
                <a:spcPts val="0"/>
              </a:spcAft>
              <a:buClrTx/>
              <a:buSzTx/>
              <a:tabLst/>
              <a:defRPr/>
            </a:pPr>
            <a:r>
              <a:rPr lang="en-US" sz="4400" spc="0">
                <a:solidFill>
                  <a:prstClr val="white"/>
                </a:solidFill>
                <a:latin typeface="Montserrat"/>
                <a:ea typeface="+mn-ea"/>
                <a:cs typeface="+mn-cs"/>
              </a:rPr>
              <a:t>Feature Importance </a:t>
            </a:r>
            <a:endParaRPr kumimoji="0" lang="en-US" sz="4400" i="0" u="none" strike="noStrike" kern="1200" cap="none" spc="0" normalizeH="0" baseline="0" noProof="0">
              <a:ln>
                <a:noFill/>
              </a:ln>
              <a:solidFill>
                <a:schemeClr val="accent2">
                  <a:lumMod val="60000"/>
                  <a:lumOff val="40000"/>
                </a:schemeClr>
              </a:solidFill>
              <a:effectLst/>
              <a:uLnTx/>
              <a:uFillTx/>
              <a:latin typeface="Montserrat"/>
              <a:ea typeface="+mn-ea"/>
              <a:cs typeface="+mn-cs"/>
            </a:endParaRPr>
          </a:p>
        </p:txBody>
      </p:sp>
      <p:sp>
        <p:nvSpPr>
          <p:cNvPr id="3" name="TextBox 2">
            <a:extLst>
              <a:ext uri="{FF2B5EF4-FFF2-40B4-BE49-F238E27FC236}">
                <a16:creationId xmlns:a16="http://schemas.microsoft.com/office/drawing/2014/main" id="{C04AD4CA-6F23-5129-4E51-A5B16A3969ED}"/>
              </a:ext>
            </a:extLst>
          </p:cNvPr>
          <p:cNvSpPr txBox="1"/>
          <p:nvPr/>
        </p:nvSpPr>
        <p:spPr>
          <a:xfrm>
            <a:off x="943276" y="2567646"/>
            <a:ext cx="9907051" cy="1200329"/>
          </a:xfrm>
          <a:prstGeom prst="rect">
            <a:avLst/>
          </a:prstGeom>
          <a:noFill/>
        </p:spPr>
        <p:txBody>
          <a:bodyPr wrap="square" rtlCol="0">
            <a:spAutoFit/>
          </a:bodyPr>
          <a:lstStyle/>
          <a:p>
            <a:pPr marL="285750" indent="-285750">
              <a:buFont typeface="Arial" panose="020B0604020202020204" pitchFamily="34" charset="0"/>
              <a:buChar char="•"/>
            </a:pPr>
            <a:endParaRPr lang="en-US">
              <a:solidFill>
                <a:srgbClr val="FFFFFF"/>
              </a:solidFill>
            </a:endParaRPr>
          </a:p>
          <a:p>
            <a:pPr marL="742950" lvl="1" indent="-285750">
              <a:buFont typeface="Arial" panose="020B0604020202020204" pitchFamily="34" charset="0"/>
              <a:buChar char="•"/>
            </a:pPr>
            <a:endParaRPr lang="en-US">
              <a:solidFill>
                <a:srgbClr val="FFFFFF"/>
              </a:solidFill>
            </a:endParaRPr>
          </a:p>
          <a:p>
            <a:pPr marL="285750" indent="-285750">
              <a:buFont typeface="Arial" panose="020B0604020202020204" pitchFamily="34" charset="0"/>
              <a:buChar char="•"/>
            </a:pPr>
            <a:endParaRPr lang="en-US">
              <a:solidFill>
                <a:srgbClr val="FFFFFF"/>
              </a:solidFill>
            </a:endParaRPr>
          </a:p>
          <a:p>
            <a:pPr marL="285750" indent="-285750">
              <a:buFont typeface="Arial" panose="020B0604020202020204" pitchFamily="34" charset="0"/>
              <a:buChar char="•"/>
            </a:pPr>
            <a:endParaRPr lang="en-US"/>
          </a:p>
        </p:txBody>
      </p:sp>
      <p:sp>
        <p:nvSpPr>
          <p:cNvPr id="4" name="TextBox 3">
            <a:extLst>
              <a:ext uri="{FF2B5EF4-FFF2-40B4-BE49-F238E27FC236}">
                <a16:creationId xmlns:a16="http://schemas.microsoft.com/office/drawing/2014/main" id="{4F21869C-E320-EAC0-CBF4-6A8CC51FC024}"/>
              </a:ext>
            </a:extLst>
          </p:cNvPr>
          <p:cNvSpPr txBox="1"/>
          <p:nvPr/>
        </p:nvSpPr>
        <p:spPr>
          <a:xfrm>
            <a:off x="943276" y="1677881"/>
            <a:ext cx="9585641" cy="4031873"/>
          </a:xfrm>
          <a:prstGeom prst="rect">
            <a:avLst/>
          </a:prstGeom>
          <a:noFill/>
        </p:spPr>
        <p:txBody>
          <a:bodyPr wrap="square" rtlCol="0">
            <a:spAutoFit/>
          </a:bodyPr>
          <a:lstStyle/>
          <a:p>
            <a:pPr marL="457200" indent="-457200">
              <a:buFont typeface="Arial" panose="020B0604020202020204" pitchFamily="34" charset="0"/>
              <a:buChar char="•"/>
            </a:pPr>
            <a:r>
              <a:rPr lang="en-US" sz="3200"/>
              <a:t>Offline process which estimates the importance of each feature by:</a:t>
            </a:r>
          </a:p>
          <a:p>
            <a:pPr lvl="1"/>
            <a:r>
              <a:rPr lang="en-US" sz="3200"/>
              <a:t>- Repeat for each feature</a:t>
            </a:r>
          </a:p>
          <a:p>
            <a:pPr marL="1371600" lvl="2" indent="-457200">
              <a:buFont typeface="Arial" panose="020B0604020202020204" pitchFamily="34" charset="0"/>
              <a:buChar char="•"/>
            </a:pPr>
            <a:r>
              <a:rPr lang="en-US" sz="3200"/>
              <a:t>Remove feature</a:t>
            </a:r>
          </a:p>
          <a:p>
            <a:pPr marL="1371600" lvl="2" indent="-457200">
              <a:buFont typeface="Arial" panose="020B0604020202020204" pitchFamily="34" charset="0"/>
              <a:buChar char="•"/>
            </a:pPr>
            <a:r>
              <a:rPr lang="en-US" sz="3200"/>
              <a:t>Compute reward estimation</a:t>
            </a:r>
          </a:p>
          <a:p>
            <a:pPr marL="1828800" lvl="3" indent="-457200">
              <a:buFontTx/>
              <a:buChar char="-"/>
            </a:pPr>
            <a:r>
              <a:rPr lang="en-US" sz="3200"/>
              <a:t>Normalize values</a:t>
            </a:r>
          </a:p>
          <a:p>
            <a:pPr marL="1828800" lvl="3" indent="-457200">
              <a:buFontTx/>
              <a:buChar char="-"/>
            </a:pPr>
            <a:r>
              <a:rPr lang="en-US" sz="3200"/>
              <a:t>Delta in reward estimation is proxy for feature importance</a:t>
            </a:r>
          </a:p>
        </p:txBody>
      </p:sp>
    </p:spTree>
    <p:extLst>
      <p:ext uri="{BB962C8B-B14F-4D97-AF65-F5344CB8AC3E}">
        <p14:creationId xmlns:p14="http://schemas.microsoft.com/office/powerpoint/2010/main" val="1859728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94B8-27AF-4273-8404-F752C2E929C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marR="0" lvl="0" algn="ctr" fontAlgn="auto">
              <a:spcAft>
                <a:spcPts val="0"/>
              </a:spcAft>
              <a:buClrTx/>
              <a:buSzTx/>
              <a:tabLst/>
              <a:defRPr/>
            </a:pPr>
            <a:r>
              <a:rPr lang="en-US" sz="2800" kern="1200" spc="0">
                <a:solidFill>
                  <a:srgbClr val="FFFFFF"/>
                </a:solidFill>
                <a:latin typeface="+mj-lt"/>
                <a:ea typeface="+mj-ea"/>
                <a:cs typeface="+mj-cs"/>
              </a:rPr>
              <a:t>Feature Importance </a:t>
            </a:r>
            <a:br>
              <a:rPr lang="en-US" sz="2800" kern="1200" spc="0">
                <a:solidFill>
                  <a:srgbClr val="FFFFFF"/>
                </a:solidFill>
                <a:latin typeface="+mj-lt"/>
                <a:ea typeface="+mj-ea"/>
                <a:cs typeface="+mj-cs"/>
              </a:rPr>
            </a:br>
            <a:endParaRPr kumimoji="0" lang="en-US" sz="2800" i="0" u="none" strike="noStrike" kern="1200" cap="none" spc="0" normalizeH="0" baseline="0" noProof="0">
              <a:ln>
                <a:noFill/>
              </a:ln>
              <a:solidFill>
                <a:srgbClr val="FFFFFF"/>
              </a:solidFill>
              <a:effectLst/>
              <a:uLnTx/>
              <a:uFillTx/>
              <a:latin typeface="+mj-lt"/>
              <a:ea typeface="+mj-ea"/>
              <a:cs typeface="+mj-cs"/>
            </a:endParaRPr>
          </a:p>
        </p:txBody>
      </p:sp>
      <p:pic>
        <p:nvPicPr>
          <p:cNvPr id="6" name="Picture 5" descr="Table&#10;&#10;Description automatically generated">
            <a:extLst>
              <a:ext uri="{FF2B5EF4-FFF2-40B4-BE49-F238E27FC236}">
                <a16:creationId xmlns:a16="http://schemas.microsoft.com/office/drawing/2014/main" id="{F371F338-7E0F-FF15-949A-3994A59DE3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2" y="468159"/>
            <a:ext cx="5314708" cy="5921682"/>
          </a:xfrm>
          <a:prstGeom prst="rect">
            <a:avLst/>
          </a:prstGeom>
        </p:spPr>
      </p:pic>
      <p:sp>
        <p:nvSpPr>
          <p:cNvPr id="3" name="TextBox 2">
            <a:extLst>
              <a:ext uri="{FF2B5EF4-FFF2-40B4-BE49-F238E27FC236}">
                <a16:creationId xmlns:a16="http://schemas.microsoft.com/office/drawing/2014/main" id="{C04AD4CA-6F23-5129-4E51-A5B16A3969ED}"/>
              </a:ext>
            </a:extLst>
          </p:cNvPr>
          <p:cNvSpPr txBox="1"/>
          <p:nvPr/>
        </p:nvSpPr>
        <p:spPr>
          <a:xfrm>
            <a:off x="943276" y="2567646"/>
            <a:ext cx="9907051" cy="1431161"/>
          </a:xfrm>
          <a:prstGeom prst="rect">
            <a:avLst/>
          </a:prstGeom>
          <a:noFill/>
        </p:spPr>
        <p:txBody>
          <a:bodyPr wrap="square" rtlCol="0">
            <a:spAutoFit/>
          </a:bodyPr>
          <a:lstStyle/>
          <a:p>
            <a:pPr marL="285750" indent="-285750">
              <a:spcAft>
                <a:spcPts val="600"/>
              </a:spcAft>
              <a:buFont typeface="Arial" panose="020B0604020202020204" pitchFamily="34" charset="0"/>
              <a:buChar char="•"/>
            </a:pPr>
            <a:endParaRPr lang="en-US">
              <a:solidFill>
                <a:srgbClr val="FFFFFF"/>
              </a:solidFill>
            </a:endParaRPr>
          </a:p>
          <a:p>
            <a:pPr marL="742950" lvl="1" indent="-285750">
              <a:spcAft>
                <a:spcPts val="600"/>
              </a:spcAft>
              <a:buFont typeface="Arial" panose="020B0604020202020204" pitchFamily="34" charset="0"/>
              <a:buChar char="•"/>
            </a:pPr>
            <a:endParaRPr lang="en-US">
              <a:solidFill>
                <a:srgbClr val="FFFFFF"/>
              </a:solidFill>
            </a:endParaRPr>
          </a:p>
          <a:p>
            <a:pPr marL="285750" indent="-285750">
              <a:spcAft>
                <a:spcPts val="600"/>
              </a:spcAft>
              <a:buFont typeface="Arial" panose="020B0604020202020204" pitchFamily="34" charset="0"/>
              <a:buChar char="•"/>
            </a:pPr>
            <a:endParaRPr lang="en-US">
              <a:solidFill>
                <a:srgbClr val="FFFFFF"/>
              </a:solidFill>
            </a:endParaRPr>
          </a:p>
          <a:p>
            <a:pPr marL="285750" indent="-285750">
              <a:spcAft>
                <a:spcPts val="600"/>
              </a:spcAft>
              <a:buFont typeface="Arial" panose="020B0604020202020204" pitchFamily="34" charset="0"/>
              <a:buChar char="•"/>
            </a:pPr>
            <a:endParaRPr lang="en-US"/>
          </a:p>
        </p:txBody>
      </p:sp>
    </p:spTree>
    <p:extLst>
      <p:ext uri="{BB962C8B-B14F-4D97-AF65-F5344CB8AC3E}">
        <p14:creationId xmlns:p14="http://schemas.microsoft.com/office/powerpoint/2010/main" val="2657665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CCD8-AFDF-4A53-A0AF-2872022B9485}"/>
              </a:ext>
            </a:extLst>
          </p:cNvPr>
          <p:cNvSpPr>
            <a:spLocks noGrp="1"/>
          </p:cNvSpPr>
          <p:nvPr>
            <p:ph type="title"/>
          </p:nvPr>
        </p:nvSpPr>
        <p:spPr>
          <a:xfrm>
            <a:off x="322006" y="114136"/>
            <a:ext cx="11122097" cy="798773"/>
          </a:xfrm>
        </p:spPr>
        <p:txBody>
          <a:bodyPr>
            <a:noAutofit/>
          </a:bodyPr>
          <a:lstStyle/>
          <a:p>
            <a:r>
              <a:rPr lang="en-US" sz="3600"/>
              <a:t>Enterprise Scenarios Enabled with Real-World RL</a:t>
            </a:r>
          </a:p>
        </p:txBody>
      </p:sp>
      <p:pic>
        <p:nvPicPr>
          <p:cNvPr id="6" name="Picture 5" descr="Head with gears">
            <a:extLst>
              <a:ext uri="{FF2B5EF4-FFF2-40B4-BE49-F238E27FC236}">
                <a16:creationId xmlns:a16="http://schemas.microsoft.com/office/drawing/2014/main" id="{140761C5-775A-4CD2-AB5F-374583299D2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544096" y="1398548"/>
            <a:ext cx="974199" cy="974199"/>
          </a:xfrm>
          <a:prstGeom prst="rect">
            <a:avLst/>
          </a:prstGeom>
        </p:spPr>
      </p:pic>
      <p:sp>
        <p:nvSpPr>
          <p:cNvPr id="8" name="Freeform 248">
            <a:extLst>
              <a:ext uri="{FF2B5EF4-FFF2-40B4-BE49-F238E27FC236}">
                <a16:creationId xmlns:a16="http://schemas.microsoft.com/office/drawing/2014/main" id="{66CF5FF4-298B-4780-8129-763B20D1C1BD}"/>
              </a:ext>
            </a:extLst>
          </p:cNvPr>
          <p:cNvSpPr>
            <a:spLocks/>
          </p:cNvSpPr>
          <p:nvPr/>
        </p:nvSpPr>
        <p:spPr bwMode="auto">
          <a:xfrm>
            <a:off x="1002553" y="1085489"/>
            <a:ext cx="2169442" cy="1287258"/>
          </a:xfrm>
          <a:custGeom>
            <a:avLst/>
            <a:gdLst>
              <a:gd name="T0" fmla="*/ 273 w 4091"/>
              <a:gd name="T1" fmla="*/ 3174 h 3174"/>
              <a:gd name="T2" fmla="*/ 3818 w 4091"/>
              <a:gd name="T3" fmla="*/ 3174 h 3174"/>
              <a:gd name="T4" fmla="*/ 4091 w 4091"/>
              <a:gd name="T5" fmla="*/ 2902 h 3174"/>
              <a:gd name="T6" fmla="*/ 4091 w 4091"/>
              <a:gd name="T7" fmla="*/ 273 h 3174"/>
              <a:gd name="T8" fmla="*/ 3818 w 4091"/>
              <a:gd name="T9" fmla="*/ 0 h 3174"/>
              <a:gd name="T10" fmla="*/ 273 w 4091"/>
              <a:gd name="T11" fmla="*/ 0 h 3174"/>
              <a:gd name="T12" fmla="*/ 0 w 4091"/>
              <a:gd name="T13" fmla="*/ 273 h 3174"/>
              <a:gd name="T14" fmla="*/ 0 w 4091"/>
              <a:gd name="T15" fmla="*/ 2902 h 3174"/>
              <a:gd name="T16" fmla="*/ 273 w 4091"/>
              <a:gd name="T17" fmla="*/ 3174 h 3174"/>
              <a:gd name="connsiteX0" fmla="*/ 667 w 10000"/>
              <a:gd name="connsiteY0" fmla="*/ 10000 h 10000"/>
              <a:gd name="connsiteX1" fmla="*/ 4958 w 10000"/>
              <a:gd name="connsiteY1" fmla="*/ 9912 h 10000"/>
              <a:gd name="connsiteX2" fmla="*/ 9333 w 10000"/>
              <a:gd name="connsiteY2" fmla="*/ 10000 h 10000"/>
              <a:gd name="connsiteX3" fmla="*/ 10000 w 10000"/>
              <a:gd name="connsiteY3" fmla="*/ 9143 h 10000"/>
              <a:gd name="connsiteX4" fmla="*/ 10000 w 10000"/>
              <a:gd name="connsiteY4" fmla="*/ 860 h 10000"/>
              <a:gd name="connsiteX5" fmla="*/ 9333 w 10000"/>
              <a:gd name="connsiteY5" fmla="*/ 0 h 10000"/>
              <a:gd name="connsiteX6" fmla="*/ 667 w 10000"/>
              <a:gd name="connsiteY6" fmla="*/ 0 h 10000"/>
              <a:gd name="connsiteX7" fmla="*/ 0 w 10000"/>
              <a:gd name="connsiteY7" fmla="*/ 860 h 10000"/>
              <a:gd name="connsiteX8" fmla="*/ 0 w 10000"/>
              <a:gd name="connsiteY8" fmla="*/ 9143 h 10000"/>
              <a:gd name="connsiteX9" fmla="*/ 667 w 10000"/>
              <a:gd name="connsiteY9" fmla="*/ 10000 h 10000"/>
              <a:gd name="connsiteX0" fmla="*/ 667 w 10000"/>
              <a:gd name="connsiteY0" fmla="*/ 10043 h 10043"/>
              <a:gd name="connsiteX1" fmla="*/ 4958 w 10000"/>
              <a:gd name="connsiteY1" fmla="*/ 9955 h 10043"/>
              <a:gd name="connsiteX2" fmla="*/ 9333 w 10000"/>
              <a:gd name="connsiteY2" fmla="*/ 10043 h 10043"/>
              <a:gd name="connsiteX3" fmla="*/ 10000 w 10000"/>
              <a:gd name="connsiteY3" fmla="*/ 9186 h 10043"/>
              <a:gd name="connsiteX4" fmla="*/ 10000 w 10000"/>
              <a:gd name="connsiteY4" fmla="*/ 903 h 10043"/>
              <a:gd name="connsiteX5" fmla="*/ 9333 w 10000"/>
              <a:gd name="connsiteY5" fmla="*/ 43 h 10043"/>
              <a:gd name="connsiteX6" fmla="*/ 4914 w 10000"/>
              <a:gd name="connsiteY6" fmla="*/ 0 h 10043"/>
              <a:gd name="connsiteX7" fmla="*/ 667 w 10000"/>
              <a:gd name="connsiteY7" fmla="*/ 43 h 10043"/>
              <a:gd name="connsiteX8" fmla="*/ 0 w 10000"/>
              <a:gd name="connsiteY8" fmla="*/ 903 h 10043"/>
              <a:gd name="connsiteX9" fmla="*/ 0 w 10000"/>
              <a:gd name="connsiteY9" fmla="*/ 9186 h 10043"/>
              <a:gd name="connsiteX10" fmla="*/ 667 w 10000"/>
              <a:gd name="connsiteY10" fmla="*/ 10043 h 10043"/>
              <a:gd name="connsiteX0" fmla="*/ 667 w 10000"/>
              <a:gd name="connsiteY0" fmla="*/ 10043 h 10043"/>
              <a:gd name="connsiteX1" fmla="*/ 4958 w 10000"/>
              <a:gd name="connsiteY1" fmla="*/ 9955 h 10043"/>
              <a:gd name="connsiteX2" fmla="*/ 9333 w 10000"/>
              <a:gd name="connsiteY2" fmla="*/ 10043 h 10043"/>
              <a:gd name="connsiteX3" fmla="*/ 10000 w 10000"/>
              <a:gd name="connsiteY3" fmla="*/ 9186 h 10043"/>
              <a:gd name="connsiteX4" fmla="*/ 10000 w 10000"/>
              <a:gd name="connsiteY4" fmla="*/ 903 h 10043"/>
              <a:gd name="connsiteX5" fmla="*/ 9333 w 10000"/>
              <a:gd name="connsiteY5" fmla="*/ 43 h 10043"/>
              <a:gd name="connsiteX6" fmla="*/ 4738 w 10000"/>
              <a:gd name="connsiteY6" fmla="*/ 0 h 10043"/>
              <a:gd name="connsiteX7" fmla="*/ 667 w 10000"/>
              <a:gd name="connsiteY7" fmla="*/ 43 h 10043"/>
              <a:gd name="connsiteX8" fmla="*/ 0 w 10000"/>
              <a:gd name="connsiteY8" fmla="*/ 903 h 10043"/>
              <a:gd name="connsiteX9" fmla="*/ 0 w 10000"/>
              <a:gd name="connsiteY9" fmla="*/ 9186 h 10043"/>
              <a:gd name="connsiteX10" fmla="*/ 667 w 10000"/>
              <a:gd name="connsiteY10" fmla="*/ 10043 h 1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43">
                <a:moveTo>
                  <a:pt x="667" y="10043"/>
                </a:moveTo>
                <a:lnTo>
                  <a:pt x="4958" y="9955"/>
                </a:lnTo>
                <a:lnTo>
                  <a:pt x="9333" y="10043"/>
                </a:lnTo>
                <a:cubicBezTo>
                  <a:pt x="9699" y="10043"/>
                  <a:pt x="10000" y="9659"/>
                  <a:pt x="10000" y="9186"/>
                </a:cubicBezTo>
                <a:lnTo>
                  <a:pt x="10000" y="903"/>
                </a:lnTo>
                <a:cubicBezTo>
                  <a:pt x="10000" y="427"/>
                  <a:pt x="9699" y="43"/>
                  <a:pt x="9333" y="43"/>
                </a:cubicBezTo>
                <a:lnTo>
                  <a:pt x="4738" y="0"/>
                </a:lnTo>
                <a:lnTo>
                  <a:pt x="667" y="43"/>
                </a:lnTo>
                <a:cubicBezTo>
                  <a:pt x="298" y="43"/>
                  <a:pt x="0" y="427"/>
                  <a:pt x="0" y="903"/>
                </a:cubicBezTo>
                <a:lnTo>
                  <a:pt x="0" y="9186"/>
                </a:lnTo>
                <a:cubicBezTo>
                  <a:pt x="0" y="9659"/>
                  <a:pt x="298" y="10043"/>
                  <a:pt x="667" y="10043"/>
                </a:cubicBezTo>
                <a:close/>
              </a:path>
            </a:pathLst>
          </a:custGeom>
          <a:noFill/>
          <a:ln w="3810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E20DEDC4-81F0-40E7-BD37-4E9DF015BDFE}"/>
              </a:ext>
            </a:extLst>
          </p:cNvPr>
          <p:cNvGrpSpPr>
            <a:grpSpLocks noChangeAspect="1"/>
          </p:cNvGrpSpPr>
          <p:nvPr/>
        </p:nvGrpSpPr>
        <p:grpSpPr>
          <a:xfrm>
            <a:off x="1532036" y="1481196"/>
            <a:ext cx="1334198" cy="891551"/>
            <a:chOff x="6096000" y="2606605"/>
            <a:chExt cx="1802678" cy="1204603"/>
          </a:xfrm>
          <a:solidFill>
            <a:srgbClr val="0070C0"/>
          </a:solidFill>
        </p:grpSpPr>
        <p:sp>
          <p:nvSpPr>
            <p:cNvPr id="10" name="Freeform 5">
              <a:extLst>
                <a:ext uri="{FF2B5EF4-FFF2-40B4-BE49-F238E27FC236}">
                  <a16:creationId xmlns:a16="http://schemas.microsoft.com/office/drawing/2014/main" id="{1A1E43C6-72D2-44E7-A21F-641681C5394E}"/>
                </a:ext>
              </a:extLst>
            </p:cNvPr>
            <p:cNvSpPr>
              <a:spLocks noEditPoints="1"/>
            </p:cNvSpPr>
            <p:nvPr/>
          </p:nvSpPr>
          <p:spPr bwMode="auto">
            <a:xfrm>
              <a:off x="6694914" y="3242338"/>
              <a:ext cx="390684" cy="392535"/>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00"/>
                </a:solidFill>
                <a:effectLst/>
                <a:uLnTx/>
                <a:uFillTx/>
                <a:latin typeface="Calibri" panose="020F0502020204030204"/>
                <a:ea typeface="+mn-ea"/>
                <a:cs typeface="+mn-cs"/>
              </a:endParaRPr>
            </a:p>
          </p:txBody>
        </p:sp>
        <p:sp>
          <p:nvSpPr>
            <p:cNvPr id="11" name="Freeform 6">
              <a:extLst>
                <a:ext uri="{FF2B5EF4-FFF2-40B4-BE49-F238E27FC236}">
                  <a16:creationId xmlns:a16="http://schemas.microsoft.com/office/drawing/2014/main" id="{BF54D555-D143-4810-BDBA-8E88ED21B80D}"/>
                </a:ext>
              </a:extLst>
            </p:cNvPr>
            <p:cNvSpPr>
              <a:spLocks noEditPoints="1"/>
            </p:cNvSpPr>
            <p:nvPr/>
          </p:nvSpPr>
          <p:spPr bwMode="auto">
            <a:xfrm>
              <a:off x="6096000" y="3201603"/>
              <a:ext cx="606320" cy="609605"/>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00"/>
                </a:solidFill>
                <a:effectLst/>
                <a:uLnTx/>
                <a:uFillTx/>
                <a:latin typeface="Calibri" panose="020F0502020204030204"/>
                <a:ea typeface="+mn-ea"/>
                <a:cs typeface="+mn-cs"/>
              </a:endParaRPr>
            </a:p>
          </p:txBody>
        </p:sp>
        <p:sp>
          <p:nvSpPr>
            <p:cNvPr id="12" name="Freeform 7">
              <a:extLst>
                <a:ext uri="{FF2B5EF4-FFF2-40B4-BE49-F238E27FC236}">
                  <a16:creationId xmlns:a16="http://schemas.microsoft.com/office/drawing/2014/main" id="{4FF6485F-F17E-46DF-9340-823826ED07EE}"/>
                </a:ext>
              </a:extLst>
            </p:cNvPr>
            <p:cNvSpPr>
              <a:spLocks noEditPoints="1"/>
            </p:cNvSpPr>
            <p:nvPr/>
          </p:nvSpPr>
          <p:spPr bwMode="auto">
            <a:xfrm>
              <a:off x="6959689" y="2606605"/>
              <a:ext cx="938989" cy="900509"/>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00"/>
                </a:solidFill>
                <a:effectLst/>
                <a:uLnTx/>
                <a:uFillTx/>
                <a:latin typeface="Calibri" panose="020F0502020204030204"/>
                <a:ea typeface="+mn-ea"/>
                <a:cs typeface="+mn-cs"/>
              </a:endParaRPr>
            </a:p>
          </p:txBody>
        </p:sp>
      </p:grpSp>
      <p:pic>
        <p:nvPicPr>
          <p:cNvPr id="1026" name="Picture 2" descr="Truck">
            <a:extLst>
              <a:ext uri="{FF2B5EF4-FFF2-40B4-BE49-F238E27FC236}">
                <a16:creationId xmlns:a16="http://schemas.microsoft.com/office/drawing/2014/main" id="{DFFAD1FB-5040-461F-B495-E87423987B00}"/>
              </a:ext>
            </a:extLst>
          </p:cNvPr>
          <p:cNvPicPr>
            <a:picLocks noChangeAspect="1" noChangeArrowheads="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auto">
          <a:xfrm>
            <a:off x="5747774" y="1122933"/>
            <a:ext cx="1249814" cy="124981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1633C23-E7F6-4CA1-B24A-9A67469D9BB3}"/>
              </a:ext>
            </a:extLst>
          </p:cNvPr>
          <p:cNvSpPr txBox="1"/>
          <p:nvPr/>
        </p:nvSpPr>
        <p:spPr>
          <a:xfrm>
            <a:off x="611550" y="2368836"/>
            <a:ext cx="3175169"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B9BD5"/>
                </a:solidFill>
                <a:effectLst/>
                <a:uLnTx/>
                <a:uFillTx/>
                <a:latin typeface="Segoe UI" panose="020B0502040204020203" pitchFamily="34" charset="0"/>
                <a:ea typeface="+mn-ea"/>
                <a:cs typeface="Segoe UI" panose="020B0502040204020203" pitchFamily="34" charset="0"/>
              </a:rPr>
              <a:t>System Optimization &amp; Control</a:t>
            </a:r>
          </a:p>
        </p:txBody>
      </p:sp>
      <p:sp>
        <p:nvSpPr>
          <p:cNvPr id="15" name="TextBox 14">
            <a:extLst>
              <a:ext uri="{FF2B5EF4-FFF2-40B4-BE49-F238E27FC236}">
                <a16:creationId xmlns:a16="http://schemas.microsoft.com/office/drawing/2014/main" id="{0BE9B6E1-DFEB-4822-8525-EB3F6C6E430C}"/>
              </a:ext>
            </a:extLst>
          </p:cNvPr>
          <p:cNvSpPr txBox="1"/>
          <p:nvPr/>
        </p:nvSpPr>
        <p:spPr>
          <a:xfrm>
            <a:off x="4711228" y="2350079"/>
            <a:ext cx="3322906"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D7D31"/>
                </a:solidFill>
                <a:effectLst/>
                <a:uLnTx/>
                <a:uFillTx/>
                <a:latin typeface="Segoe UI" panose="020B0502040204020203" pitchFamily="34" charset="0"/>
                <a:ea typeface="+mn-ea"/>
                <a:cs typeface="Segoe UI" panose="020B0502040204020203" pitchFamily="34" charset="0"/>
              </a:rPr>
              <a:t>Resource &amp; Operations Optimization</a:t>
            </a:r>
          </a:p>
        </p:txBody>
      </p:sp>
      <p:sp>
        <p:nvSpPr>
          <p:cNvPr id="16" name="TextBox 15">
            <a:extLst>
              <a:ext uri="{FF2B5EF4-FFF2-40B4-BE49-F238E27FC236}">
                <a16:creationId xmlns:a16="http://schemas.microsoft.com/office/drawing/2014/main" id="{570C74CA-923C-4D13-A6DB-0B5D0D7C8580}"/>
              </a:ext>
            </a:extLst>
          </p:cNvPr>
          <p:cNvSpPr txBox="1"/>
          <p:nvPr/>
        </p:nvSpPr>
        <p:spPr>
          <a:xfrm>
            <a:off x="8744871" y="2368836"/>
            <a:ext cx="269923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AD47"/>
                </a:solidFill>
                <a:effectLst/>
                <a:uLnTx/>
                <a:uFillTx/>
                <a:latin typeface="Segoe UI" panose="020B0502040204020203" pitchFamily="34" charset="0"/>
                <a:ea typeface="+mn-ea"/>
                <a:cs typeface="Segoe UI" panose="020B0502040204020203" pitchFamily="34" charset="0"/>
              </a:rPr>
              <a:t>Adaptive Experiences</a:t>
            </a:r>
          </a:p>
        </p:txBody>
      </p:sp>
      <p:sp>
        <p:nvSpPr>
          <p:cNvPr id="3" name="TextBox 2">
            <a:extLst>
              <a:ext uri="{FF2B5EF4-FFF2-40B4-BE49-F238E27FC236}">
                <a16:creationId xmlns:a16="http://schemas.microsoft.com/office/drawing/2014/main" id="{9D6BA97B-0B8A-4529-8FF1-44F9D9DA3861}"/>
              </a:ext>
            </a:extLst>
          </p:cNvPr>
          <p:cNvSpPr txBox="1"/>
          <p:nvPr/>
        </p:nvSpPr>
        <p:spPr>
          <a:xfrm>
            <a:off x="8837614" y="3317866"/>
            <a:ext cx="2463524" cy="9848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Content Personalization</a:t>
            </a:r>
            <a:br>
              <a:rPr kumimoji="0" lang="en-US" sz="1800" b="0" i="0" u="none" strike="noStrike" kern="1200" cap="none" spc="0" normalizeH="0" baseline="0" noProof="0">
                <a:ln>
                  <a:noFill/>
                </a:ln>
                <a:effectLst/>
                <a:uLnTx/>
                <a:uFillTx/>
                <a:latin typeface="Calibri" panose="020F0502020204030204"/>
                <a:ea typeface="+mn-ea"/>
                <a:cs typeface="+mn-cs"/>
              </a:rPr>
            </a:br>
            <a:r>
              <a:rPr kumimoji="0" lang="en-US" sz="1100" b="0" i="0" u="none" strike="noStrike" kern="1200" cap="none" spc="0" normalizeH="0" baseline="0" noProof="0">
                <a:ln>
                  <a:noFill/>
                </a:ln>
                <a:effectLst/>
                <a:uLnTx/>
                <a:uFillTx/>
                <a:latin typeface="Calibri" panose="020F0502020204030204"/>
                <a:ea typeface="+mn-ea"/>
                <a:cs typeface="+mn-cs"/>
              </a:rPr>
              <a:t>Retail or media customers increasing conversion and engagement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6C71FD67-4B5E-459F-AC50-4EE5D8ECB774}"/>
              </a:ext>
            </a:extLst>
          </p:cNvPr>
          <p:cNvSpPr txBox="1"/>
          <p:nvPr/>
        </p:nvSpPr>
        <p:spPr>
          <a:xfrm>
            <a:off x="8296066" y="4909411"/>
            <a:ext cx="3740541" cy="11541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Knowledge Worker Augmentation</a:t>
            </a:r>
            <a:br>
              <a:rPr kumimoji="0" lang="en-US" sz="1800" b="0" i="0" u="none" strike="noStrike" kern="1200" cap="none" spc="0" normalizeH="0" baseline="0" noProof="0">
                <a:ln>
                  <a:noFill/>
                </a:ln>
                <a:effectLst/>
                <a:uLnTx/>
                <a:uFillTx/>
                <a:latin typeface="Calibri" panose="020F0502020204030204"/>
                <a:ea typeface="+mn-ea"/>
                <a:cs typeface="+mn-cs"/>
              </a:rPr>
            </a:br>
            <a:r>
              <a:rPr kumimoji="0" lang="en-US" sz="1100" b="0" i="0" u="none" strike="noStrike" kern="1200" cap="none" spc="0" normalizeH="0" baseline="0" noProof="0">
                <a:ln>
                  <a:noFill/>
                </a:ln>
                <a:effectLst/>
                <a:uLnTx/>
                <a:uFillTx/>
                <a:latin typeface="Calibri" panose="020F0502020204030204"/>
                <a:ea typeface="+mn-ea"/>
                <a:cs typeface="+mn-cs"/>
              </a:rPr>
              <a:t>Prioritize customer leads, recommend appropriate decision to escalate or route business workflows, surface right information at right time.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CE6D417B-EFAC-4BFD-946A-5582A573BE61}"/>
              </a:ext>
            </a:extLst>
          </p:cNvPr>
          <p:cNvSpPr txBox="1"/>
          <p:nvPr/>
        </p:nvSpPr>
        <p:spPr>
          <a:xfrm>
            <a:off x="5023063" y="3364141"/>
            <a:ext cx="269923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Logistics &amp; Transport</a:t>
            </a:r>
            <a:endParaRPr kumimoji="0" lang="en-US" sz="1100" b="1" i="0" u="none" strike="noStrike" kern="1200" cap="none" spc="0" normalizeH="0" baseline="0" noProof="0">
              <a:ln>
                <a:noFill/>
              </a:ln>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Repositioning empty containers, placing packages on delivery trucks</a:t>
            </a:r>
          </a:p>
        </p:txBody>
      </p:sp>
      <p:sp>
        <p:nvSpPr>
          <p:cNvPr id="20" name="TextBox 19">
            <a:extLst>
              <a:ext uri="{FF2B5EF4-FFF2-40B4-BE49-F238E27FC236}">
                <a16:creationId xmlns:a16="http://schemas.microsoft.com/office/drawing/2014/main" id="{16DB3843-8B40-43FE-9516-00F6FB3F89C8}"/>
              </a:ext>
            </a:extLst>
          </p:cNvPr>
          <p:cNvSpPr txBox="1"/>
          <p:nvPr/>
        </p:nvSpPr>
        <p:spPr>
          <a:xfrm>
            <a:off x="5023063" y="4952387"/>
            <a:ext cx="2699237" cy="85408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Scheduling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Calibri" panose="020F0502020204030204"/>
                <a:ea typeface="+mn-ea"/>
                <a:cs typeface="+mn-cs"/>
              </a:rPr>
              <a:t>Adaptive scheduling for low level resources (like VMs) to trucks, pilots, cargo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Calibri" panose="020F0502020204030204"/>
                <a:ea typeface="+mn-ea"/>
                <a:cs typeface="+mn-cs"/>
              </a:rPr>
              <a:t> </a:t>
            </a: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6CD5DAA9-ACA2-4FC0-819E-54800766C262}"/>
              </a:ext>
            </a:extLst>
          </p:cNvPr>
          <p:cNvSpPr txBox="1"/>
          <p:nvPr/>
        </p:nvSpPr>
        <p:spPr>
          <a:xfrm>
            <a:off x="722515" y="3405125"/>
            <a:ext cx="3064203" cy="73866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Energy and Grid Optimization</a:t>
            </a:r>
            <a:br>
              <a:rPr kumimoji="0" lang="en-US" sz="1800" b="0" i="0" u="none" strike="noStrike" kern="1200" cap="none" spc="0" normalizeH="0" baseline="0" noProof="0">
                <a:ln>
                  <a:noFill/>
                </a:ln>
                <a:effectLst/>
                <a:uLnTx/>
                <a:uFillTx/>
                <a:latin typeface="Calibri" panose="020F0502020204030204"/>
                <a:ea typeface="+mn-ea"/>
                <a:cs typeface="+mn-cs"/>
              </a:rPr>
            </a:br>
            <a:r>
              <a:rPr kumimoji="0" lang="en-US" sz="1200" b="0" i="0" u="none" strike="noStrike" kern="1200" cap="none" spc="0" normalizeH="0" baseline="0" noProof="0">
                <a:ln>
                  <a:noFill/>
                </a:ln>
                <a:effectLst/>
                <a:uLnTx/>
                <a:uFillTx/>
                <a:latin typeface="Calibri" panose="020F0502020204030204"/>
                <a:ea typeface="+mn-ea"/>
                <a:cs typeface="+mn-cs"/>
              </a:rPr>
              <a:t>Energy store/route optimization, timing peaks across a fleet of plants/batteries</a:t>
            </a: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182DE769-C2F5-471C-B2CB-D0E47CEF9A38}"/>
              </a:ext>
            </a:extLst>
          </p:cNvPr>
          <p:cNvSpPr txBox="1"/>
          <p:nvPr/>
        </p:nvSpPr>
        <p:spPr>
          <a:xfrm>
            <a:off x="699067" y="4211627"/>
            <a:ext cx="295323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Industrial Control</a:t>
            </a:r>
            <a:br>
              <a:rPr kumimoji="0" lang="en-US" sz="1800" b="0" i="0" u="none" strike="noStrike" kern="1200" cap="none" spc="0" normalizeH="0" baseline="0" noProof="0">
                <a:ln>
                  <a:noFill/>
                </a:ln>
                <a:effectLst/>
                <a:uLnTx/>
                <a:uFillTx/>
                <a:latin typeface="Calibri" panose="020F0502020204030204"/>
                <a:ea typeface="+mn-ea"/>
                <a:cs typeface="+mn-cs"/>
              </a:rPr>
            </a:br>
            <a:r>
              <a:rPr kumimoji="0" lang="en-US" sz="1200" b="0" i="0" u="none" strike="noStrike" kern="1200" cap="none" spc="0" normalizeH="0" baseline="0" noProof="0">
                <a:ln>
                  <a:noFill/>
                </a:ln>
                <a:effectLst/>
                <a:uLnTx/>
                <a:uFillTx/>
                <a:latin typeface="Calibri" panose="020F0502020204030204"/>
                <a:ea typeface="+mn-ea"/>
                <a:cs typeface="+mn-cs"/>
              </a:rPr>
              <a:t>HVAC, Golden Batch product conditions </a:t>
            </a: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A7402F71-064C-49A5-BA60-DD368D42DB4B}"/>
              </a:ext>
            </a:extLst>
          </p:cNvPr>
          <p:cNvSpPr txBox="1"/>
          <p:nvPr/>
        </p:nvSpPr>
        <p:spPr>
          <a:xfrm>
            <a:off x="5052474" y="4123874"/>
            <a:ext cx="269923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Healthcare</a:t>
            </a:r>
            <a:br>
              <a:rPr kumimoji="0" lang="en-US" sz="1050" b="0" i="0" u="none" strike="noStrike" kern="1200" cap="none" spc="0" normalizeH="0" baseline="0" noProof="0">
                <a:ln>
                  <a:noFill/>
                </a:ln>
                <a:effectLst/>
                <a:uLnTx/>
                <a:uFillTx/>
                <a:latin typeface="Calibri" panose="020F0502020204030204"/>
                <a:ea typeface="+mn-ea"/>
                <a:cs typeface="+mn-cs"/>
              </a:rPr>
            </a:br>
            <a:r>
              <a:rPr kumimoji="0" lang="en-US" sz="1100" b="0" i="0" u="none" strike="noStrike" kern="1200" cap="none" spc="0" normalizeH="0" baseline="0" noProof="0">
                <a:ln>
                  <a:noFill/>
                </a:ln>
                <a:effectLst/>
                <a:uLnTx/>
                <a:uFillTx/>
                <a:latin typeface="Calibri" panose="020F0502020204030204"/>
                <a:ea typeface="+mn-ea"/>
                <a:cs typeface="+mn-cs"/>
              </a:rPr>
              <a:t>Cohort optimization in trials, behavior change, patient wellness and monitoring</a:t>
            </a:r>
            <a:endParaRPr kumimoji="0" lang="en-US" sz="1050" b="0" i="0" u="none" strike="noStrike" kern="1200" cap="none" spc="0" normalizeH="0" baseline="0" noProof="0">
              <a:ln>
                <a:noFill/>
              </a:ln>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CED53D3E-A0B0-4141-9E53-6FBCF549CD2F}"/>
              </a:ext>
            </a:extLst>
          </p:cNvPr>
          <p:cNvSpPr txBox="1"/>
          <p:nvPr/>
        </p:nvSpPr>
        <p:spPr>
          <a:xfrm>
            <a:off x="8837613" y="4097443"/>
            <a:ext cx="2760863" cy="9848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Adaptive Learning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Calibri" panose="020F0502020204030204"/>
                <a:ea typeface="+mn-ea"/>
                <a:cs typeface="+mn-cs"/>
              </a:rPr>
              <a:t>Chatbots that recommend good solutions for customer self-help , and employee training.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497BAF3C-4BFA-4373-BA88-45BD94130C37}"/>
              </a:ext>
            </a:extLst>
          </p:cNvPr>
          <p:cNvSpPr txBox="1"/>
          <p:nvPr/>
        </p:nvSpPr>
        <p:spPr>
          <a:xfrm>
            <a:off x="722519" y="4924997"/>
            <a:ext cx="2953231" cy="98488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Telecom and Network optimization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Calibri" panose="020F0502020204030204"/>
                <a:ea typeface="+mn-ea"/>
                <a:cs typeface="Calibri"/>
              </a:rPr>
              <a:t>Azure maximizing capex ROI optimizing VM reboots and network allocation</a:t>
            </a:r>
          </a:p>
        </p:txBody>
      </p:sp>
      <p:cxnSp>
        <p:nvCxnSpPr>
          <p:cNvPr id="30" name="Straight Connector 29">
            <a:extLst>
              <a:ext uri="{FF2B5EF4-FFF2-40B4-BE49-F238E27FC236}">
                <a16:creationId xmlns:a16="http://schemas.microsoft.com/office/drawing/2014/main" id="{A3B15D51-A2A0-4626-A9E4-750F110A12C4}"/>
              </a:ext>
            </a:extLst>
          </p:cNvPr>
          <p:cNvCxnSpPr>
            <a:cxnSpLocks/>
          </p:cNvCxnSpPr>
          <p:nvPr/>
        </p:nvCxnSpPr>
        <p:spPr>
          <a:xfrm>
            <a:off x="4449296" y="1894154"/>
            <a:ext cx="0" cy="4447713"/>
          </a:xfrm>
          <a:prstGeom prst="line">
            <a:avLst/>
          </a:prstGeom>
          <a:ln>
            <a:solidFill>
              <a:schemeClr val="tx1">
                <a:lumMod val="75000"/>
                <a:lumOff val="25000"/>
              </a:schemeClr>
            </a:solidFill>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804D8718-A93C-4E56-95B1-EF656AFF6E20}"/>
              </a:ext>
            </a:extLst>
          </p:cNvPr>
          <p:cNvCxnSpPr>
            <a:cxnSpLocks/>
          </p:cNvCxnSpPr>
          <p:nvPr/>
        </p:nvCxnSpPr>
        <p:spPr>
          <a:xfrm>
            <a:off x="8298625" y="1862853"/>
            <a:ext cx="0" cy="4511735"/>
          </a:xfrm>
          <a:prstGeom prst="line">
            <a:avLst/>
          </a:prstGeom>
          <a:ln>
            <a:solidFill>
              <a:schemeClr val="tx1">
                <a:lumMod val="75000"/>
                <a:lumOff val="25000"/>
              </a:schemeClr>
            </a:solidFill>
          </a:ln>
        </p:spPr>
        <p:style>
          <a:lnRef idx="3">
            <a:schemeClr val="dk1"/>
          </a:lnRef>
          <a:fillRef idx="0">
            <a:schemeClr val="dk1"/>
          </a:fillRef>
          <a:effectRef idx="2">
            <a:schemeClr val="dk1"/>
          </a:effectRef>
          <a:fontRef idx="minor">
            <a:schemeClr val="tx1"/>
          </a:fontRef>
        </p:style>
      </p:cxnSp>
      <p:sp>
        <p:nvSpPr>
          <p:cNvPr id="4" name="Rectangle 3">
            <a:extLst>
              <a:ext uri="{FF2B5EF4-FFF2-40B4-BE49-F238E27FC236}">
                <a16:creationId xmlns:a16="http://schemas.microsoft.com/office/drawing/2014/main" id="{0C6BAF0B-079A-7F85-4667-296B6AAC4C9C}"/>
              </a:ext>
            </a:extLst>
          </p:cNvPr>
          <p:cNvSpPr/>
          <p:nvPr/>
        </p:nvSpPr>
        <p:spPr>
          <a:xfrm>
            <a:off x="528145" y="912909"/>
            <a:ext cx="7778595" cy="5621898"/>
          </a:xfrm>
          <a:prstGeom prst="rect">
            <a:avLst/>
          </a:prstGeom>
          <a:solidFill>
            <a:schemeClr val="accent5">
              <a:alpha val="56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21CC84-6F46-0C24-8A99-B734B82643F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99663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94B8-27AF-4273-8404-F752C2E929CA}"/>
              </a:ext>
            </a:extLst>
          </p:cNvPr>
          <p:cNvSpPr>
            <a:spLocks noGrp="1"/>
          </p:cNvSpPr>
          <p:nvPr>
            <p:ph type="title"/>
          </p:nvPr>
        </p:nvSpPr>
        <p:spPr>
          <a:xfrm>
            <a:off x="943276" y="712268"/>
            <a:ext cx="10410524" cy="1193533"/>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prstClr val="white"/>
                </a:solidFill>
                <a:effectLst/>
                <a:uLnTx/>
                <a:uFillTx/>
                <a:latin typeface="Montserrat"/>
                <a:ea typeface="+mn-ea"/>
                <a:cs typeface="+mn-cs"/>
              </a:rPr>
              <a:t>Azure Monitor Integration</a:t>
            </a:r>
          </a:p>
        </p:txBody>
      </p:sp>
      <p:sp>
        <p:nvSpPr>
          <p:cNvPr id="3" name="TextBox 2">
            <a:extLst>
              <a:ext uri="{FF2B5EF4-FFF2-40B4-BE49-F238E27FC236}">
                <a16:creationId xmlns:a16="http://schemas.microsoft.com/office/drawing/2014/main" id="{C04AD4CA-6F23-5129-4E51-A5B16A3969ED}"/>
              </a:ext>
            </a:extLst>
          </p:cNvPr>
          <p:cNvSpPr txBox="1"/>
          <p:nvPr/>
        </p:nvSpPr>
        <p:spPr>
          <a:xfrm>
            <a:off x="943276" y="2567646"/>
            <a:ext cx="9907051" cy="3385542"/>
          </a:xfrm>
          <a:prstGeom prst="rect">
            <a:avLst/>
          </a:prstGeom>
          <a:noFill/>
        </p:spPr>
        <p:txBody>
          <a:bodyPr wrap="square" rtlCol="0">
            <a:spAutoFit/>
          </a:bodyPr>
          <a:lstStyle/>
          <a:p>
            <a:r>
              <a:rPr lang="en-US" sz="3200" dirty="0">
                <a:solidFill>
                  <a:srgbClr val="FFFFFF"/>
                </a:solidFill>
                <a:cs typeface="+mn-cs"/>
              </a:rPr>
              <a:t>Proactively show information that matters and helps succeed (Advanced Metrics)</a:t>
            </a:r>
          </a:p>
          <a:p>
            <a:endParaRPr lang="en-US" sz="2400" dirty="0">
              <a:solidFill>
                <a:srgbClr val="FFFFFF"/>
              </a:solidFill>
              <a:cs typeface="+mn-cs"/>
            </a:endParaRPr>
          </a:p>
          <a:p>
            <a:pPr marL="285750" indent="-285750">
              <a:buFont typeface="Arial" panose="020B0604020202020204" pitchFamily="34" charset="0"/>
              <a:buChar char="•"/>
            </a:pPr>
            <a:r>
              <a:rPr lang="en-US" sz="2400" dirty="0">
                <a:solidFill>
                  <a:srgbClr val="FFFFFF"/>
                </a:solidFill>
              </a:rPr>
              <a:t>Take action independently</a:t>
            </a:r>
          </a:p>
          <a:p>
            <a:pPr marL="285750" indent="-285750">
              <a:buFont typeface="Arial" panose="020B0604020202020204" pitchFamily="34" charset="0"/>
              <a:buChar char="•"/>
            </a:pPr>
            <a:r>
              <a:rPr lang="en-US" sz="2400" dirty="0">
                <a:solidFill>
                  <a:srgbClr val="FFFFFF"/>
                </a:solidFill>
              </a:rPr>
              <a:t>Build custom alerts/</a:t>
            </a:r>
            <a:r>
              <a:rPr lang="en-US" sz="2400" dirty="0" err="1">
                <a:solidFill>
                  <a:srgbClr val="FFFFFF"/>
                </a:solidFill>
              </a:rPr>
              <a:t>eventing</a:t>
            </a:r>
            <a:endParaRPr lang="en-US" sz="2400" dirty="0">
              <a:solidFill>
                <a:srgbClr val="FFFFFF"/>
              </a:solidFill>
            </a:endParaRPr>
          </a:p>
          <a:p>
            <a:pPr marL="285750" indent="-285750">
              <a:buFont typeface="Arial" panose="020B0604020202020204" pitchFamily="34" charset="0"/>
              <a:buChar char="•"/>
            </a:pPr>
            <a:r>
              <a:rPr lang="en-US" sz="2400" dirty="0">
                <a:solidFill>
                  <a:srgbClr val="FFFFFF"/>
                </a:solidFill>
              </a:rPr>
              <a:t>Maintain healthy operations</a:t>
            </a:r>
          </a:p>
          <a:p>
            <a:pPr marL="285750" indent="-285750">
              <a:buFont typeface="Arial" panose="020B0604020202020204" pitchFamily="34" charset="0"/>
              <a:buChar char="•"/>
            </a:pPr>
            <a:endParaRPr lang="en-US" dirty="0">
              <a:solidFill>
                <a:srgbClr val="FFFFFF"/>
              </a:solidFill>
            </a:endParaRPr>
          </a:p>
          <a:p>
            <a:pPr marL="285750" indent="-285750">
              <a:buFont typeface="Arial" panose="020B0604020202020204" pitchFamily="34" charset="0"/>
              <a:buChar char="•"/>
            </a:pPr>
            <a:endParaRPr lang="en-US" dirty="0">
              <a:solidFill>
                <a:srgbClr val="FFFFFF"/>
              </a:solidFill>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22656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94B8-27AF-4273-8404-F752C2E929CA}"/>
              </a:ext>
            </a:extLst>
          </p:cNvPr>
          <p:cNvSpPr>
            <a:spLocks noGrp="1"/>
          </p:cNvSpPr>
          <p:nvPr>
            <p:ph type="title"/>
          </p:nvPr>
        </p:nvSpPr>
        <p:spPr>
          <a:xfrm>
            <a:off x="943276" y="712268"/>
            <a:ext cx="10410524" cy="1193533"/>
          </a:xfrm>
        </p:spPr>
        <p:txBody>
          <a:bodyPr vert="horz" lIns="91440" tIns="45720" rIns="91440" bIns="45720" rtlCol="0" anchor="ctr">
            <a:normAutofit/>
          </a:bodyPr>
          <a:lstStyle/>
          <a:p>
            <a:r>
              <a:rPr kumimoji="0" lang="en-US" sz="3600" b="0" i="0" u="none" strike="noStrike" kern="1200" cap="none" spc="-50" normalizeH="0" baseline="0" noProof="0" dirty="0">
                <a:ln>
                  <a:noFill/>
                </a:ln>
                <a:solidFill>
                  <a:schemeClr val="tx1"/>
                </a:solidFill>
                <a:effectLst/>
                <a:uLnTx/>
                <a:uFillTx/>
                <a:latin typeface="Montserrat"/>
                <a:ea typeface="+mj-ea"/>
                <a:cs typeface="Segoe UI" panose="020B0502040204020203" pitchFamily="34" charset="0"/>
              </a:rPr>
              <a:t>Examples of </a:t>
            </a:r>
            <a:r>
              <a:rPr lang="en-US" dirty="0">
                <a:solidFill>
                  <a:schemeClr val="tx1"/>
                </a:solidFill>
                <a:latin typeface="Montserrat"/>
              </a:rPr>
              <a:t>M</a:t>
            </a:r>
            <a:r>
              <a:rPr kumimoji="0" lang="en-US" sz="3600" b="0" i="0" u="none" strike="noStrike" kern="1200" cap="none" spc="-50" normalizeH="0" baseline="0" noProof="0" dirty="0" err="1">
                <a:ln>
                  <a:noFill/>
                </a:ln>
                <a:solidFill>
                  <a:schemeClr val="tx1"/>
                </a:solidFill>
                <a:effectLst/>
                <a:uLnTx/>
                <a:uFillTx/>
                <a:latin typeface="Montserrat"/>
                <a:ea typeface="+mj-ea"/>
                <a:cs typeface="Segoe UI" panose="020B0502040204020203" pitchFamily="34" charset="0"/>
              </a:rPr>
              <a:t>etrics</a:t>
            </a:r>
            <a:endParaRPr lang="en-US" sz="4400" kern="1200" dirty="0">
              <a:solidFill>
                <a:schemeClr val="tx1"/>
              </a:solidFill>
              <a:latin typeface="+mj-lt"/>
              <a:ea typeface="+mj-ea"/>
              <a:cs typeface="+mj-cs"/>
            </a:endParaRPr>
          </a:p>
        </p:txBody>
      </p:sp>
      <p:graphicFrame>
        <p:nvGraphicFramePr>
          <p:cNvPr id="9" name="Table 8">
            <a:extLst>
              <a:ext uri="{FF2B5EF4-FFF2-40B4-BE49-F238E27FC236}">
                <a16:creationId xmlns:a16="http://schemas.microsoft.com/office/drawing/2014/main" id="{0018FD68-F828-49C3-BBD6-FD83E210F63C}"/>
              </a:ext>
            </a:extLst>
          </p:cNvPr>
          <p:cNvGraphicFramePr>
            <a:graphicFrameLocks noGrp="1"/>
          </p:cNvGraphicFramePr>
          <p:nvPr/>
        </p:nvGraphicFramePr>
        <p:xfrm>
          <a:off x="943276" y="2055951"/>
          <a:ext cx="9870479" cy="3337560"/>
        </p:xfrm>
        <a:graphic>
          <a:graphicData uri="http://schemas.openxmlformats.org/drawingml/2006/table">
            <a:tbl>
              <a:tblPr firstRow="1" bandRow="1">
                <a:tableStyleId>{85BE263C-DBD7-4A20-BB59-AAB30ACAA65A}</a:tableStyleId>
              </a:tblPr>
              <a:tblGrid>
                <a:gridCol w="4682248">
                  <a:extLst>
                    <a:ext uri="{9D8B030D-6E8A-4147-A177-3AD203B41FA5}">
                      <a16:colId xmlns:a16="http://schemas.microsoft.com/office/drawing/2014/main" val="3516296765"/>
                    </a:ext>
                  </a:extLst>
                </a:gridCol>
                <a:gridCol w="5188231">
                  <a:extLst>
                    <a:ext uri="{9D8B030D-6E8A-4147-A177-3AD203B41FA5}">
                      <a16:colId xmlns:a16="http://schemas.microsoft.com/office/drawing/2014/main" val="278325295"/>
                    </a:ext>
                  </a:extLst>
                </a:gridCol>
              </a:tblGrid>
              <a:tr h="370840">
                <a:tc>
                  <a:txBody>
                    <a:bodyPr/>
                    <a:lstStyle/>
                    <a:p>
                      <a:r>
                        <a:rPr lang="en-US" sz="1600" b="0"/>
                        <a:t>Metric Name</a:t>
                      </a:r>
                    </a:p>
                  </a:txBody>
                  <a:tcPr/>
                </a:tc>
                <a:tc>
                  <a:txBody>
                    <a:bodyPr/>
                    <a:lstStyle/>
                    <a:p>
                      <a:r>
                        <a:rPr lang="en-US" sz="1600" b="0"/>
                        <a:t>Description</a:t>
                      </a:r>
                    </a:p>
                  </a:txBody>
                  <a:tcPr/>
                </a:tc>
                <a:extLst>
                  <a:ext uri="{0D108BD9-81ED-4DB2-BD59-A6C34878D82A}">
                    <a16:rowId xmlns:a16="http://schemas.microsoft.com/office/drawing/2014/main" val="2982069467"/>
                  </a:ext>
                </a:extLst>
              </a:tr>
              <a:tr h="370840">
                <a:tc>
                  <a:txBody>
                    <a:bodyPr/>
                    <a:lstStyle/>
                    <a:p>
                      <a:r>
                        <a:rPr lang="en-US" sz="1600" err="1"/>
                        <a:t>NumberOfActionsPerEvent</a:t>
                      </a:r>
                      <a:endParaRPr lang="en-US" sz="1600"/>
                    </a:p>
                  </a:txBody>
                  <a:tcPr/>
                </a:tc>
                <a:tc>
                  <a:txBody>
                    <a:bodyPr/>
                    <a:lstStyle/>
                    <a:p>
                      <a:r>
                        <a:rPr lang="en-US" sz="1600"/>
                        <a:t>Average number of actions per event</a:t>
                      </a:r>
                    </a:p>
                  </a:txBody>
                  <a:tcPr/>
                </a:tc>
                <a:extLst>
                  <a:ext uri="{0D108BD9-81ED-4DB2-BD59-A6C34878D82A}">
                    <a16:rowId xmlns:a16="http://schemas.microsoft.com/office/drawing/2014/main" val="3803692561"/>
                  </a:ext>
                </a:extLst>
              </a:tr>
              <a:tr h="370840">
                <a:tc>
                  <a:txBody>
                    <a:bodyPr/>
                    <a:lstStyle/>
                    <a:p>
                      <a:r>
                        <a:rPr lang="en-US" sz="1600" err="1"/>
                        <a:t>ActionIdOccurrences</a:t>
                      </a:r>
                      <a:endParaRPr lang="en-US" sz="1600"/>
                    </a:p>
                  </a:txBody>
                  <a:tcPr/>
                </a:tc>
                <a:tc>
                  <a:txBody>
                    <a:bodyPr/>
                    <a:lstStyle/>
                    <a:p>
                      <a:r>
                        <a:rPr lang="en-US" sz="1600"/>
                        <a:t>Number of times each action ID appears</a:t>
                      </a:r>
                    </a:p>
                  </a:txBody>
                  <a:tcPr/>
                </a:tc>
                <a:extLst>
                  <a:ext uri="{0D108BD9-81ED-4DB2-BD59-A6C34878D82A}">
                    <a16:rowId xmlns:a16="http://schemas.microsoft.com/office/drawing/2014/main" val="3421732119"/>
                  </a:ext>
                </a:extLst>
              </a:tr>
              <a:tr h="370840">
                <a:tc>
                  <a:txBody>
                    <a:bodyPr/>
                    <a:lstStyle/>
                    <a:p>
                      <a:r>
                        <a:rPr lang="en-US" sz="1600" err="1"/>
                        <a:t>AverageReward</a:t>
                      </a:r>
                      <a:endParaRPr lang="en-US" sz="1600"/>
                    </a:p>
                  </a:txBody>
                  <a:tcPr/>
                </a:tc>
                <a:tc>
                  <a:txBody>
                    <a:bodyPr/>
                    <a:lstStyle/>
                    <a:p>
                      <a:r>
                        <a:rPr lang="en-US" sz="1600"/>
                        <a:t>Average reward per event </a:t>
                      </a:r>
                      <a:r>
                        <a:rPr lang="en-US" sz="1600" b="1"/>
                        <a:t>(or Action ID)</a:t>
                      </a:r>
                    </a:p>
                  </a:txBody>
                  <a:tcPr/>
                </a:tc>
                <a:extLst>
                  <a:ext uri="{0D108BD9-81ED-4DB2-BD59-A6C34878D82A}">
                    <a16:rowId xmlns:a16="http://schemas.microsoft.com/office/drawing/2014/main" val="3455651211"/>
                  </a:ext>
                </a:extLst>
              </a:tr>
              <a:tr h="370840">
                <a:tc>
                  <a:txBody>
                    <a:bodyPr/>
                    <a:lstStyle/>
                    <a:p>
                      <a:r>
                        <a:rPr lang="en-US" sz="1600" err="1"/>
                        <a:t>NumberOfSlots</a:t>
                      </a:r>
                      <a:endParaRPr lang="en-US" sz="1600"/>
                    </a:p>
                  </a:txBody>
                  <a:tcPr/>
                </a:tc>
                <a:tc>
                  <a:txBody>
                    <a:bodyPr/>
                    <a:lstStyle/>
                    <a:p>
                      <a:r>
                        <a:rPr lang="en-US" sz="1600"/>
                        <a:t>Average number of slots per event</a:t>
                      </a:r>
                    </a:p>
                  </a:txBody>
                  <a:tcPr/>
                </a:tc>
                <a:extLst>
                  <a:ext uri="{0D108BD9-81ED-4DB2-BD59-A6C34878D82A}">
                    <a16:rowId xmlns:a16="http://schemas.microsoft.com/office/drawing/2014/main" val="1378400450"/>
                  </a:ext>
                </a:extLst>
              </a:tr>
              <a:tr h="370840">
                <a:tc>
                  <a:txBody>
                    <a:bodyPr/>
                    <a:lstStyle/>
                    <a:p>
                      <a:r>
                        <a:rPr lang="en-US" sz="1600" err="1"/>
                        <a:t>SlotReward</a:t>
                      </a:r>
                      <a:endParaRPr lang="en-US" sz="1600"/>
                    </a:p>
                  </a:txBody>
                  <a:tcPr/>
                </a:tc>
                <a:tc>
                  <a:txBody>
                    <a:bodyPr/>
                    <a:lstStyle/>
                    <a:p>
                      <a:r>
                        <a:rPr lang="en-US" sz="1600"/>
                        <a:t>Average Reward per slot </a:t>
                      </a:r>
                      <a:r>
                        <a:rPr lang="en-US" sz="1600" b="1"/>
                        <a:t>(ID or index)</a:t>
                      </a:r>
                    </a:p>
                  </a:txBody>
                  <a:tcPr/>
                </a:tc>
                <a:extLst>
                  <a:ext uri="{0D108BD9-81ED-4DB2-BD59-A6C34878D82A}">
                    <a16:rowId xmlns:a16="http://schemas.microsoft.com/office/drawing/2014/main" val="3132465973"/>
                  </a:ext>
                </a:extLst>
              </a:tr>
              <a:tr h="370840">
                <a:tc>
                  <a:txBody>
                    <a:bodyPr/>
                    <a:lstStyle/>
                    <a:p>
                      <a:r>
                        <a:rPr lang="en-US" sz="1600" err="1"/>
                        <a:t>AverageNumberOfActionFeaturesPerEvent</a:t>
                      </a:r>
                      <a:endParaRPr lang="en-US" sz="1600"/>
                    </a:p>
                  </a:txBody>
                  <a:tcPr/>
                </a:tc>
                <a:tc>
                  <a:txBody>
                    <a:bodyPr/>
                    <a:lstStyle/>
                    <a:p>
                      <a:r>
                        <a:rPr lang="en-US" sz="1600"/>
                        <a:t>Average number of action features per event</a:t>
                      </a:r>
                    </a:p>
                  </a:txBody>
                  <a:tcPr/>
                </a:tc>
                <a:extLst>
                  <a:ext uri="{0D108BD9-81ED-4DB2-BD59-A6C34878D82A}">
                    <a16:rowId xmlns:a16="http://schemas.microsoft.com/office/drawing/2014/main" val="716674839"/>
                  </a:ext>
                </a:extLst>
              </a:tr>
              <a:tr h="370840">
                <a:tc>
                  <a:txBody>
                    <a:bodyPr/>
                    <a:lstStyle/>
                    <a:p>
                      <a:r>
                        <a:rPr lang="en-US" sz="1600" err="1"/>
                        <a:t>ActionFeatureIdOccurrences</a:t>
                      </a:r>
                      <a:r>
                        <a:rPr lang="en-US" sz="1600"/>
                        <a:t> </a:t>
                      </a:r>
                    </a:p>
                  </a:txBody>
                  <a:tcPr/>
                </a:tc>
                <a:tc>
                  <a:txBody>
                    <a:bodyPr/>
                    <a:lstStyle/>
                    <a:p>
                      <a:r>
                        <a:rPr lang="en-US" sz="1600"/>
                        <a:t>Number of times each action ID appears</a:t>
                      </a:r>
                    </a:p>
                  </a:txBody>
                  <a:tcPr/>
                </a:tc>
                <a:extLst>
                  <a:ext uri="{0D108BD9-81ED-4DB2-BD59-A6C34878D82A}">
                    <a16:rowId xmlns:a16="http://schemas.microsoft.com/office/drawing/2014/main" val="1920705668"/>
                  </a:ext>
                </a:extLst>
              </a:tr>
              <a:tr h="370840">
                <a:tc>
                  <a:txBody>
                    <a:bodyPr/>
                    <a:lstStyle/>
                    <a:p>
                      <a:r>
                        <a:rPr lang="en-US" sz="1600"/>
                        <a:t>…</a:t>
                      </a:r>
                    </a:p>
                  </a:txBody>
                  <a:tcPr/>
                </a:tc>
                <a:tc>
                  <a:txBody>
                    <a:bodyPr/>
                    <a:lstStyle/>
                    <a:p>
                      <a:r>
                        <a:rPr lang="en-US" sz="1600"/>
                        <a:t>…</a:t>
                      </a:r>
                    </a:p>
                  </a:txBody>
                  <a:tcPr/>
                </a:tc>
                <a:extLst>
                  <a:ext uri="{0D108BD9-81ED-4DB2-BD59-A6C34878D82A}">
                    <a16:rowId xmlns:a16="http://schemas.microsoft.com/office/drawing/2014/main" val="2988919928"/>
                  </a:ext>
                </a:extLst>
              </a:tr>
            </a:tbl>
          </a:graphicData>
        </a:graphic>
      </p:graphicFrame>
    </p:spTree>
    <p:extLst>
      <p:ext uri="{BB962C8B-B14F-4D97-AF65-F5344CB8AC3E}">
        <p14:creationId xmlns:p14="http://schemas.microsoft.com/office/powerpoint/2010/main" val="2350100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94B8-27AF-4273-8404-F752C2E929CA}"/>
              </a:ext>
            </a:extLst>
          </p:cNvPr>
          <p:cNvSpPr>
            <a:spLocks noGrp="1"/>
          </p:cNvSpPr>
          <p:nvPr>
            <p:ph type="title"/>
          </p:nvPr>
        </p:nvSpPr>
        <p:spPr>
          <a:xfrm>
            <a:off x="804672" y="962246"/>
            <a:ext cx="6437700" cy="2611967"/>
          </a:xfrm>
        </p:spPr>
        <p:txBody>
          <a:bodyPr vert="horz" lIns="91440" tIns="45720" rIns="91440" bIns="45720" rtlCol="0" anchor="b">
            <a:normAutofit/>
          </a:bodyPr>
          <a:lstStyle/>
          <a:p>
            <a:r>
              <a:rPr kumimoji="0" lang="en-US" sz="5400" b="0" i="0" u="none" strike="noStrike" kern="1200" cap="none" spc="-50" normalizeH="0" baseline="0" noProof="0">
                <a:ln>
                  <a:noFill/>
                </a:ln>
                <a:solidFill>
                  <a:schemeClr val="tx1"/>
                </a:solidFill>
                <a:effectLst/>
                <a:uLnTx/>
                <a:uFillTx/>
                <a:latin typeface="+mj-lt"/>
                <a:ea typeface="+mj-ea"/>
                <a:cs typeface="+mj-cs"/>
              </a:rPr>
              <a:t>Dashboard Mockups</a:t>
            </a:r>
            <a:endParaRPr lang="en-US" sz="5400" kern="1200">
              <a:solidFill>
                <a:schemeClr val="tx1"/>
              </a:solidFill>
              <a:latin typeface="+mj-lt"/>
              <a:ea typeface="+mj-ea"/>
              <a:cs typeface="+mj-cs"/>
            </a:endParaRPr>
          </a:p>
        </p:txBody>
      </p:sp>
    </p:spTree>
    <p:extLst>
      <p:ext uri="{BB962C8B-B14F-4D97-AF65-F5344CB8AC3E}">
        <p14:creationId xmlns:p14="http://schemas.microsoft.com/office/powerpoint/2010/main" val="1499276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94B8-27AF-4273-8404-F752C2E929CA}"/>
              </a:ext>
            </a:extLst>
          </p:cNvPr>
          <p:cNvSpPr>
            <a:spLocks noGrp="1"/>
          </p:cNvSpPr>
          <p:nvPr>
            <p:ph type="title"/>
          </p:nvPr>
        </p:nvSpPr>
        <p:spPr>
          <a:xfrm>
            <a:off x="3847587" y="310199"/>
            <a:ext cx="4496825" cy="1193533"/>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a:ln>
                  <a:noFill/>
                </a:ln>
                <a:solidFill>
                  <a:prstClr val="white"/>
                </a:solidFill>
                <a:effectLst/>
                <a:uLnTx/>
                <a:uFillTx/>
                <a:latin typeface="Montserrat"/>
                <a:ea typeface="+mn-ea"/>
                <a:cs typeface="+mn-cs"/>
              </a:rPr>
              <a:t>Event Statistics</a:t>
            </a:r>
          </a:p>
        </p:txBody>
      </p:sp>
      <p:graphicFrame>
        <p:nvGraphicFramePr>
          <p:cNvPr id="17" name="Table 17">
            <a:extLst>
              <a:ext uri="{FF2B5EF4-FFF2-40B4-BE49-F238E27FC236}">
                <a16:creationId xmlns:a16="http://schemas.microsoft.com/office/drawing/2014/main" id="{082EC7B6-41DF-4530-9B06-E65AA34B3105}"/>
              </a:ext>
            </a:extLst>
          </p:cNvPr>
          <p:cNvGraphicFramePr>
            <a:graphicFrameLocks noGrp="1"/>
          </p:cNvGraphicFramePr>
          <p:nvPr>
            <p:extLst>
              <p:ext uri="{D42A27DB-BD31-4B8C-83A1-F6EECF244321}">
                <p14:modId xmlns:p14="http://schemas.microsoft.com/office/powerpoint/2010/main" val="2982953174"/>
              </p:ext>
            </p:extLst>
          </p:nvPr>
        </p:nvGraphicFramePr>
        <p:xfrm>
          <a:off x="1487302" y="2979742"/>
          <a:ext cx="3763808" cy="3165990"/>
        </p:xfrm>
        <a:graphic>
          <a:graphicData uri="http://schemas.openxmlformats.org/drawingml/2006/table">
            <a:tbl>
              <a:tblPr firstCol="1" bandRow="1">
                <a:tableStyleId>{5C22544A-7EE6-4342-B048-85BDC9FD1C3A}</a:tableStyleId>
              </a:tblPr>
              <a:tblGrid>
                <a:gridCol w="2467745">
                  <a:extLst>
                    <a:ext uri="{9D8B030D-6E8A-4147-A177-3AD203B41FA5}">
                      <a16:colId xmlns:a16="http://schemas.microsoft.com/office/drawing/2014/main" val="646855369"/>
                    </a:ext>
                  </a:extLst>
                </a:gridCol>
                <a:gridCol w="1296063">
                  <a:extLst>
                    <a:ext uri="{9D8B030D-6E8A-4147-A177-3AD203B41FA5}">
                      <a16:colId xmlns:a16="http://schemas.microsoft.com/office/drawing/2014/main" val="1898723846"/>
                    </a:ext>
                  </a:extLst>
                </a:gridCol>
              </a:tblGrid>
              <a:tr h="633198">
                <a:tc>
                  <a:txBody>
                    <a:bodyPr/>
                    <a:lstStyle/>
                    <a:p>
                      <a:pPr algn="l"/>
                      <a:r>
                        <a:rPr lang="en-US" sz="1400" b="0"/>
                        <a:t>Event count</a:t>
                      </a:r>
                    </a:p>
                    <a:p>
                      <a:pPr algn="l"/>
                      <a:endParaRPr lang="en-US" sz="1400" b="0"/>
                    </a:p>
                  </a:txBody>
                  <a:tcPr/>
                </a:tc>
                <a:tc>
                  <a:txBody>
                    <a:bodyPr/>
                    <a:lstStyle/>
                    <a:p>
                      <a:pPr algn="ctr"/>
                      <a:r>
                        <a:rPr lang="en-US" sz="1400" b="0" dirty="0"/>
                        <a:t>100,000</a:t>
                      </a:r>
                    </a:p>
                  </a:txBody>
                  <a:tcPr/>
                </a:tc>
                <a:extLst>
                  <a:ext uri="{0D108BD9-81ED-4DB2-BD59-A6C34878D82A}">
                    <a16:rowId xmlns:a16="http://schemas.microsoft.com/office/drawing/2014/main" val="1687326448"/>
                  </a:ext>
                </a:extLst>
              </a:tr>
              <a:tr h="633198">
                <a:tc>
                  <a:txBody>
                    <a:bodyPr/>
                    <a:lstStyle/>
                    <a:p>
                      <a:pPr algn="l"/>
                      <a:r>
                        <a:rPr lang="en-US" sz="1400" b="0"/>
                        <a:t>Events with non-default reward</a:t>
                      </a:r>
                    </a:p>
                  </a:txBody>
                  <a:tcPr/>
                </a:tc>
                <a:tc>
                  <a:txBody>
                    <a:bodyPr/>
                    <a:lstStyle/>
                    <a:p>
                      <a:pPr algn="ctr"/>
                      <a:r>
                        <a:rPr lang="en-US" sz="1400" b="0"/>
                        <a:t>750</a:t>
                      </a:r>
                    </a:p>
                  </a:txBody>
                  <a:tcPr/>
                </a:tc>
                <a:extLst>
                  <a:ext uri="{0D108BD9-81ED-4DB2-BD59-A6C34878D82A}">
                    <a16:rowId xmlns:a16="http://schemas.microsoft.com/office/drawing/2014/main" val="174372148"/>
                  </a:ext>
                </a:extLst>
              </a:tr>
              <a:tr h="633198">
                <a:tc>
                  <a:txBody>
                    <a:bodyPr/>
                    <a:lstStyle/>
                    <a:p>
                      <a:pPr algn="l"/>
                      <a:r>
                        <a:rPr lang="en-US" sz="1400" b="0"/>
                        <a:t>Events with default reward</a:t>
                      </a:r>
                    </a:p>
                  </a:txBody>
                  <a:tcPr/>
                </a:tc>
                <a:tc>
                  <a:txBody>
                    <a:bodyPr/>
                    <a:lstStyle/>
                    <a:p>
                      <a:pPr algn="ctr"/>
                      <a:r>
                        <a:rPr lang="en-US" sz="1400" b="0"/>
                        <a:t>99,250</a:t>
                      </a:r>
                    </a:p>
                  </a:txBody>
                  <a:tcPr/>
                </a:tc>
                <a:extLst>
                  <a:ext uri="{0D108BD9-81ED-4DB2-BD59-A6C34878D82A}">
                    <a16:rowId xmlns:a16="http://schemas.microsoft.com/office/drawing/2014/main" val="756387386"/>
                  </a:ext>
                </a:extLst>
              </a:tr>
              <a:tr h="633198">
                <a:tc>
                  <a:txBody>
                    <a:bodyPr/>
                    <a:lstStyle/>
                    <a:p>
                      <a:pPr algn="l"/>
                      <a:r>
                        <a:rPr lang="en-US" sz="1400" b="0"/>
                        <a:t>Non activated events</a:t>
                      </a:r>
                    </a:p>
                  </a:txBody>
                  <a:tcPr/>
                </a:tc>
                <a:tc>
                  <a:txBody>
                    <a:bodyPr/>
                    <a:lstStyle/>
                    <a:p>
                      <a:pPr algn="ctr"/>
                      <a:r>
                        <a:rPr lang="en-US" sz="1400" b="0"/>
                        <a:t>0</a:t>
                      </a:r>
                    </a:p>
                  </a:txBody>
                  <a:tcPr/>
                </a:tc>
                <a:extLst>
                  <a:ext uri="{0D108BD9-81ED-4DB2-BD59-A6C34878D82A}">
                    <a16:rowId xmlns:a16="http://schemas.microsoft.com/office/drawing/2014/main" val="2566598698"/>
                  </a:ext>
                </a:extLst>
              </a:tr>
              <a:tr h="633198">
                <a:tc>
                  <a:txBody>
                    <a:bodyPr/>
                    <a:lstStyle/>
                    <a:p>
                      <a:pPr algn="l"/>
                      <a:r>
                        <a:rPr lang="en-US" sz="1400" b="0"/>
                        <a:t>Average reward per event</a:t>
                      </a:r>
                    </a:p>
                  </a:txBody>
                  <a:tcPr/>
                </a:tc>
                <a:tc>
                  <a:txBody>
                    <a:bodyPr/>
                    <a:lstStyle/>
                    <a:p>
                      <a:pPr algn="ctr"/>
                      <a:r>
                        <a:rPr lang="en-US" sz="1400" b="0" dirty="0"/>
                        <a:t>0.0075</a:t>
                      </a:r>
                    </a:p>
                  </a:txBody>
                  <a:tcPr/>
                </a:tc>
                <a:extLst>
                  <a:ext uri="{0D108BD9-81ED-4DB2-BD59-A6C34878D82A}">
                    <a16:rowId xmlns:a16="http://schemas.microsoft.com/office/drawing/2014/main" val="2426833917"/>
                  </a:ext>
                </a:extLst>
              </a:tr>
            </a:tbl>
          </a:graphicData>
        </a:graphic>
      </p:graphicFrame>
      <p:graphicFrame>
        <p:nvGraphicFramePr>
          <p:cNvPr id="3" name="Table 17">
            <a:extLst>
              <a:ext uri="{FF2B5EF4-FFF2-40B4-BE49-F238E27FC236}">
                <a16:creationId xmlns:a16="http://schemas.microsoft.com/office/drawing/2014/main" id="{B548784D-5E93-22E8-AEAF-D0210B79D97D}"/>
              </a:ext>
            </a:extLst>
          </p:cNvPr>
          <p:cNvGraphicFramePr>
            <a:graphicFrameLocks noGrp="1"/>
          </p:cNvGraphicFramePr>
          <p:nvPr>
            <p:extLst>
              <p:ext uri="{D42A27DB-BD31-4B8C-83A1-F6EECF244321}">
                <p14:modId xmlns:p14="http://schemas.microsoft.com/office/powerpoint/2010/main" val="1238581181"/>
              </p:ext>
            </p:extLst>
          </p:nvPr>
        </p:nvGraphicFramePr>
        <p:xfrm>
          <a:off x="6940891" y="2979742"/>
          <a:ext cx="3763808" cy="3165990"/>
        </p:xfrm>
        <a:graphic>
          <a:graphicData uri="http://schemas.openxmlformats.org/drawingml/2006/table">
            <a:tbl>
              <a:tblPr firstCol="1" bandRow="1">
                <a:tableStyleId>{5C22544A-7EE6-4342-B048-85BDC9FD1C3A}</a:tableStyleId>
              </a:tblPr>
              <a:tblGrid>
                <a:gridCol w="2467745">
                  <a:extLst>
                    <a:ext uri="{9D8B030D-6E8A-4147-A177-3AD203B41FA5}">
                      <a16:colId xmlns:a16="http://schemas.microsoft.com/office/drawing/2014/main" val="646855369"/>
                    </a:ext>
                  </a:extLst>
                </a:gridCol>
                <a:gridCol w="1296063">
                  <a:extLst>
                    <a:ext uri="{9D8B030D-6E8A-4147-A177-3AD203B41FA5}">
                      <a16:colId xmlns:a16="http://schemas.microsoft.com/office/drawing/2014/main" val="1898723846"/>
                    </a:ext>
                  </a:extLst>
                </a:gridCol>
              </a:tblGrid>
              <a:tr h="633198">
                <a:tc>
                  <a:txBody>
                    <a:bodyPr/>
                    <a:lstStyle/>
                    <a:p>
                      <a:pPr algn="l"/>
                      <a:r>
                        <a:rPr lang="en-US" sz="1400" b="0"/>
                        <a:t>Event count</a:t>
                      </a:r>
                    </a:p>
                    <a:p>
                      <a:pPr algn="l"/>
                      <a:endParaRPr lang="en-US" sz="1400" b="0"/>
                    </a:p>
                  </a:txBody>
                  <a:tcPr/>
                </a:tc>
                <a:tc>
                  <a:txBody>
                    <a:bodyPr/>
                    <a:lstStyle/>
                    <a:p>
                      <a:pPr algn="ctr"/>
                      <a:r>
                        <a:rPr lang="en-US" sz="1400" b="0"/>
                        <a:t>100,000</a:t>
                      </a:r>
                    </a:p>
                  </a:txBody>
                  <a:tcPr/>
                </a:tc>
                <a:extLst>
                  <a:ext uri="{0D108BD9-81ED-4DB2-BD59-A6C34878D82A}">
                    <a16:rowId xmlns:a16="http://schemas.microsoft.com/office/drawing/2014/main" val="1687326448"/>
                  </a:ext>
                </a:extLst>
              </a:tr>
              <a:tr h="633198">
                <a:tc>
                  <a:txBody>
                    <a:bodyPr/>
                    <a:lstStyle/>
                    <a:p>
                      <a:pPr algn="l"/>
                      <a:r>
                        <a:rPr lang="en-US" sz="1400" b="0"/>
                        <a:t>Events with non-default reward</a:t>
                      </a:r>
                    </a:p>
                  </a:txBody>
                  <a:tcPr/>
                </a:tc>
                <a:tc>
                  <a:txBody>
                    <a:bodyPr/>
                    <a:lstStyle/>
                    <a:p>
                      <a:pPr algn="ctr"/>
                      <a:r>
                        <a:rPr lang="en-US" sz="1400" b="0"/>
                        <a:t>750</a:t>
                      </a:r>
                    </a:p>
                  </a:txBody>
                  <a:tcPr/>
                </a:tc>
                <a:extLst>
                  <a:ext uri="{0D108BD9-81ED-4DB2-BD59-A6C34878D82A}">
                    <a16:rowId xmlns:a16="http://schemas.microsoft.com/office/drawing/2014/main" val="174372148"/>
                  </a:ext>
                </a:extLst>
              </a:tr>
              <a:tr h="633198">
                <a:tc>
                  <a:txBody>
                    <a:bodyPr/>
                    <a:lstStyle/>
                    <a:p>
                      <a:pPr algn="l"/>
                      <a:r>
                        <a:rPr lang="en-US" sz="1400" b="0"/>
                        <a:t>Events with default reward</a:t>
                      </a:r>
                    </a:p>
                  </a:txBody>
                  <a:tcPr/>
                </a:tc>
                <a:tc>
                  <a:txBody>
                    <a:bodyPr/>
                    <a:lstStyle/>
                    <a:p>
                      <a:pPr algn="ctr"/>
                      <a:r>
                        <a:rPr lang="en-US" sz="1400" b="0"/>
                        <a:t>8,000</a:t>
                      </a:r>
                    </a:p>
                  </a:txBody>
                  <a:tcPr/>
                </a:tc>
                <a:extLst>
                  <a:ext uri="{0D108BD9-81ED-4DB2-BD59-A6C34878D82A}">
                    <a16:rowId xmlns:a16="http://schemas.microsoft.com/office/drawing/2014/main" val="756387386"/>
                  </a:ext>
                </a:extLst>
              </a:tr>
              <a:tr h="633198">
                <a:tc>
                  <a:txBody>
                    <a:bodyPr/>
                    <a:lstStyle/>
                    <a:p>
                      <a:pPr algn="l"/>
                      <a:r>
                        <a:rPr lang="en-US" sz="1400" b="0"/>
                        <a:t>Non activated events</a:t>
                      </a:r>
                    </a:p>
                  </a:txBody>
                  <a:tcPr/>
                </a:tc>
                <a:tc>
                  <a:txBody>
                    <a:bodyPr/>
                    <a:lstStyle/>
                    <a:p>
                      <a:pPr algn="ctr"/>
                      <a:r>
                        <a:rPr lang="en-US" sz="1400" b="0"/>
                        <a:t>91,250</a:t>
                      </a:r>
                    </a:p>
                  </a:txBody>
                  <a:tcPr/>
                </a:tc>
                <a:extLst>
                  <a:ext uri="{0D108BD9-81ED-4DB2-BD59-A6C34878D82A}">
                    <a16:rowId xmlns:a16="http://schemas.microsoft.com/office/drawing/2014/main" val="2566598698"/>
                  </a:ext>
                </a:extLst>
              </a:tr>
              <a:tr h="633198">
                <a:tc>
                  <a:txBody>
                    <a:bodyPr/>
                    <a:lstStyle/>
                    <a:p>
                      <a:pPr algn="l"/>
                      <a:r>
                        <a:rPr lang="en-US" sz="1400" b="0"/>
                        <a:t>Average reward per event</a:t>
                      </a:r>
                    </a:p>
                  </a:txBody>
                  <a:tcPr/>
                </a:tc>
                <a:tc>
                  <a:txBody>
                    <a:bodyPr/>
                    <a:lstStyle/>
                    <a:p>
                      <a:pPr algn="ctr"/>
                      <a:r>
                        <a:rPr lang="en-US" sz="1400" b="0"/>
                        <a:t>0.086</a:t>
                      </a:r>
                    </a:p>
                  </a:txBody>
                  <a:tcPr/>
                </a:tc>
                <a:extLst>
                  <a:ext uri="{0D108BD9-81ED-4DB2-BD59-A6C34878D82A}">
                    <a16:rowId xmlns:a16="http://schemas.microsoft.com/office/drawing/2014/main" val="2426833917"/>
                  </a:ext>
                </a:extLst>
              </a:tr>
            </a:tbl>
          </a:graphicData>
        </a:graphic>
      </p:graphicFrame>
      <p:sp>
        <p:nvSpPr>
          <p:cNvPr id="4" name="TextBox 3">
            <a:extLst>
              <a:ext uri="{FF2B5EF4-FFF2-40B4-BE49-F238E27FC236}">
                <a16:creationId xmlns:a16="http://schemas.microsoft.com/office/drawing/2014/main" id="{FC830361-1239-00F8-EC0D-10F198AFBFB8}"/>
              </a:ext>
            </a:extLst>
          </p:cNvPr>
          <p:cNvSpPr txBox="1"/>
          <p:nvPr/>
        </p:nvSpPr>
        <p:spPr>
          <a:xfrm>
            <a:off x="2372308" y="2374005"/>
            <a:ext cx="1680265" cy="646331"/>
          </a:xfrm>
          <a:prstGeom prst="rect">
            <a:avLst/>
          </a:prstGeom>
          <a:noFill/>
        </p:spPr>
        <p:txBody>
          <a:bodyPr wrap="square" rtlCol="0">
            <a:spAutoFit/>
          </a:bodyPr>
          <a:lstStyle/>
          <a:p>
            <a:r>
              <a:rPr lang="en-US" sz="3600"/>
              <a:t>T0 – T1</a:t>
            </a:r>
          </a:p>
        </p:txBody>
      </p:sp>
      <p:sp>
        <p:nvSpPr>
          <p:cNvPr id="5" name="TextBox 4">
            <a:extLst>
              <a:ext uri="{FF2B5EF4-FFF2-40B4-BE49-F238E27FC236}">
                <a16:creationId xmlns:a16="http://schemas.microsoft.com/office/drawing/2014/main" id="{C2A75210-7901-C6AA-5C67-7AE3287E5F37}"/>
              </a:ext>
            </a:extLst>
          </p:cNvPr>
          <p:cNvSpPr txBox="1"/>
          <p:nvPr/>
        </p:nvSpPr>
        <p:spPr>
          <a:xfrm>
            <a:off x="8139428" y="2374005"/>
            <a:ext cx="1680265" cy="646331"/>
          </a:xfrm>
          <a:prstGeom prst="rect">
            <a:avLst/>
          </a:prstGeom>
          <a:noFill/>
        </p:spPr>
        <p:txBody>
          <a:bodyPr wrap="square" rtlCol="0">
            <a:spAutoFit/>
          </a:bodyPr>
          <a:lstStyle/>
          <a:p>
            <a:r>
              <a:rPr lang="en-US" sz="3600"/>
              <a:t>T1 – T2</a:t>
            </a:r>
          </a:p>
        </p:txBody>
      </p:sp>
    </p:spTree>
    <p:extLst>
      <p:ext uri="{BB962C8B-B14F-4D97-AF65-F5344CB8AC3E}">
        <p14:creationId xmlns:p14="http://schemas.microsoft.com/office/powerpoint/2010/main" val="4054753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94B8-27AF-4273-8404-F752C2E929CA}"/>
              </a:ext>
            </a:extLst>
          </p:cNvPr>
          <p:cNvSpPr>
            <a:spLocks noGrp="1"/>
          </p:cNvSpPr>
          <p:nvPr>
            <p:ph type="title"/>
          </p:nvPr>
        </p:nvSpPr>
        <p:spPr>
          <a:xfrm>
            <a:off x="0" y="0"/>
            <a:ext cx="4354657" cy="1193533"/>
          </a:xfrm>
        </p:spPr>
        <p:txBody>
          <a:bodyPr vert="horz" lIns="91440" tIns="45720" rIns="91440" bIns="45720" rtlCol="0" anchor="ctr">
            <a:normAutofit/>
          </a:bodyPr>
          <a:lstStyle/>
          <a:p>
            <a:r>
              <a:rPr lang="en-US" sz="4000">
                <a:solidFill>
                  <a:schemeClr val="tx1"/>
                </a:solidFill>
              </a:rPr>
              <a:t>Action ID Statistics</a:t>
            </a:r>
            <a:endParaRPr lang="en-US" sz="4000" kern="1200">
              <a:solidFill>
                <a:schemeClr val="tx1"/>
              </a:solidFill>
              <a:latin typeface="+mj-lt"/>
              <a:ea typeface="+mj-ea"/>
              <a:cs typeface="+mj-cs"/>
            </a:endParaRPr>
          </a:p>
        </p:txBody>
      </p:sp>
      <p:graphicFrame>
        <p:nvGraphicFramePr>
          <p:cNvPr id="11" name="Chart 10">
            <a:extLst>
              <a:ext uri="{FF2B5EF4-FFF2-40B4-BE49-F238E27FC236}">
                <a16:creationId xmlns:a16="http://schemas.microsoft.com/office/drawing/2014/main" id="{310135AC-E0E9-AD75-DD12-DD9F53AA4096}"/>
              </a:ext>
            </a:extLst>
          </p:cNvPr>
          <p:cNvGraphicFramePr/>
          <p:nvPr>
            <p:extLst>
              <p:ext uri="{D42A27DB-BD31-4B8C-83A1-F6EECF244321}">
                <p14:modId xmlns:p14="http://schemas.microsoft.com/office/powerpoint/2010/main" val="1601079086"/>
              </p:ext>
            </p:extLst>
          </p:nvPr>
        </p:nvGraphicFramePr>
        <p:xfrm>
          <a:off x="677756" y="1939226"/>
          <a:ext cx="4465678" cy="297954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29F451D2-2984-215A-A30F-98853DE30359}"/>
              </a:ext>
            </a:extLst>
          </p:cNvPr>
          <p:cNvGraphicFramePr/>
          <p:nvPr>
            <p:extLst>
              <p:ext uri="{D42A27DB-BD31-4B8C-83A1-F6EECF244321}">
                <p14:modId xmlns:p14="http://schemas.microsoft.com/office/powerpoint/2010/main" val="436712974"/>
              </p:ext>
            </p:extLst>
          </p:nvPr>
        </p:nvGraphicFramePr>
        <p:xfrm>
          <a:off x="6141008" y="219919"/>
          <a:ext cx="4465678" cy="297954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351D634A-E960-600C-BA2A-692EDA5666E9}"/>
              </a:ext>
            </a:extLst>
          </p:cNvPr>
          <p:cNvGraphicFramePr/>
          <p:nvPr>
            <p:extLst>
              <p:ext uri="{D42A27DB-BD31-4B8C-83A1-F6EECF244321}">
                <p14:modId xmlns:p14="http://schemas.microsoft.com/office/powerpoint/2010/main" val="1708456060"/>
              </p:ext>
            </p:extLst>
          </p:nvPr>
        </p:nvGraphicFramePr>
        <p:xfrm>
          <a:off x="6141008" y="3658534"/>
          <a:ext cx="4465678" cy="297954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298396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1087949" y="367003"/>
            <a:ext cx="9692640" cy="770279"/>
          </a:xfrm>
        </p:spPr>
        <p:txBody>
          <a:bodyPr vert="horz" lIns="91440" tIns="45720" rIns="91440" bIns="45720" rtlCol="0" anchor="b">
            <a:normAutofit/>
          </a:bodyPr>
          <a:lstStyle/>
          <a:p>
            <a:r>
              <a:rPr lang="en-US" sz="4800" dirty="0">
                <a:solidFill>
                  <a:schemeClr val="tx1"/>
                </a:solidFill>
                <a:latin typeface="Montserrat" panose="00000500000000000000" pitchFamily="2" charset="0"/>
                <a:cs typeface="+mj-cs"/>
              </a:rPr>
              <a:t>Azure Personalizer</a:t>
            </a:r>
          </a:p>
        </p:txBody>
      </p:sp>
      <p:sp>
        <p:nvSpPr>
          <p:cNvPr id="2" name="TextBox 1">
            <a:extLst>
              <a:ext uri="{FF2B5EF4-FFF2-40B4-BE49-F238E27FC236}">
                <a16:creationId xmlns:a16="http://schemas.microsoft.com/office/drawing/2014/main" id="{1A40C329-D96B-EBD3-0E04-935F24D28923}"/>
              </a:ext>
            </a:extLst>
          </p:cNvPr>
          <p:cNvSpPr txBox="1"/>
          <p:nvPr/>
        </p:nvSpPr>
        <p:spPr>
          <a:xfrm>
            <a:off x="1380931" y="1940767"/>
            <a:ext cx="9106677" cy="4370427"/>
          </a:xfrm>
          <a:prstGeom prst="rect">
            <a:avLst/>
          </a:prstGeom>
          <a:noFill/>
        </p:spPr>
        <p:txBody>
          <a:bodyPr wrap="square" rtlCol="0">
            <a:spAutoFit/>
          </a:bodyPr>
          <a:lstStyle/>
          <a:p>
            <a:pPr marL="342900" indent="-342900">
              <a:buFont typeface="+mj-lt"/>
              <a:buAutoNum type="arabicPeriod"/>
            </a:pPr>
            <a:r>
              <a:rPr lang="en-US" sz="3200" dirty="0"/>
              <a:t>Personalizer Configuration + Setup</a:t>
            </a:r>
          </a:p>
          <a:p>
            <a:pPr marL="342900" indent="-342900">
              <a:buFont typeface="+mj-lt"/>
              <a:buAutoNum type="arabicPeriod"/>
            </a:pPr>
            <a:r>
              <a:rPr lang="en-US" sz="3200" dirty="0"/>
              <a:t>Model Import Export</a:t>
            </a:r>
          </a:p>
          <a:p>
            <a:pPr marL="342900" indent="-342900">
              <a:buFont typeface="+mj-lt"/>
              <a:buAutoNum type="arabicPeriod"/>
            </a:pPr>
            <a:r>
              <a:rPr lang="en-US" sz="3200" dirty="0"/>
              <a:t>Apprentice Mode</a:t>
            </a:r>
          </a:p>
          <a:p>
            <a:pPr marL="342900" indent="-342900">
              <a:buFont typeface="+mj-lt"/>
              <a:buAutoNum type="arabicPeriod"/>
            </a:pPr>
            <a:r>
              <a:rPr lang="en-US" sz="3200" dirty="0"/>
              <a:t>Offline Evaluations</a:t>
            </a:r>
          </a:p>
          <a:p>
            <a:pPr marL="342900" indent="-342900">
              <a:buFont typeface="+mj-lt"/>
              <a:buAutoNum type="arabicPeriod"/>
            </a:pPr>
            <a:r>
              <a:rPr lang="en-US" sz="3200" dirty="0"/>
              <a:t>Feature Importance</a:t>
            </a:r>
          </a:p>
          <a:p>
            <a:pPr marL="342900" indent="-342900">
              <a:buFont typeface="+mj-lt"/>
              <a:buAutoNum type="arabicPeriod"/>
            </a:pPr>
            <a:r>
              <a:rPr lang="en-US" sz="3200" dirty="0"/>
              <a:t>Advanced Metrics</a:t>
            </a:r>
          </a:p>
          <a:p>
            <a:endParaRPr lang="en-US" sz="3200"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3" name="Footer Placeholder 2">
            <a:extLst>
              <a:ext uri="{FF2B5EF4-FFF2-40B4-BE49-F238E27FC236}">
                <a16:creationId xmlns:a16="http://schemas.microsoft.com/office/drawing/2014/main" id="{5B681AB2-3019-3D5D-D68F-AA65C6D01934}"/>
              </a:ext>
            </a:extLst>
          </p:cNvPr>
          <p:cNvSpPr txBox="1">
            <a:spLocks/>
          </p:cNvSpPr>
          <p:nvPr/>
        </p:nvSpPr>
        <p:spPr>
          <a:xfrm>
            <a:off x="1989364" y="5551714"/>
            <a:ext cx="8213271" cy="1170516"/>
          </a:xfrm>
          <a:prstGeom prst="rect">
            <a:avLst/>
          </a:prstGeom>
        </p:spPr>
        <p:txBody>
          <a:bodyPr vert="horz" lIns="91440" tIns="45720" rIns="91440" bIns="45720" rtlCol="0" anchor="ctr"/>
          <a:lstStyle>
            <a:defPPr>
              <a:defRPr lang="en-US"/>
            </a:defPPr>
            <a:lvl1pPr marL="0" algn="ctr" defTabSz="914400" rtl="0" eaLnBrk="1" latinLnBrk="0" hangingPunct="1">
              <a:defRPr sz="882"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4800" dirty="0">
                <a:hlinkClick r:id="rId4"/>
              </a:rPr>
              <a:t>Personalizer | Microsoft Azure</a:t>
            </a:r>
            <a:endParaRPr lang="en-US" sz="4800" dirty="0">
              <a:solidFill>
                <a:srgbClr val="505050">
                  <a:tint val="75000"/>
                </a:srgbClr>
              </a:solidFill>
              <a:latin typeface="Segoe UI"/>
            </a:endParaRPr>
          </a:p>
        </p:txBody>
      </p:sp>
    </p:spTree>
    <p:extLst>
      <p:ext uri="{BB962C8B-B14F-4D97-AF65-F5344CB8AC3E}">
        <p14:creationId xmlns:p14="http://schemas.microsoft.com/office/powerpoint/2010/main" val="806189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977BF3-2E05-4ABB-8EE8-B94927A561E5}"/>
              </a:ext>
            </a:extLst>
          </p:cNvPr>
          <p:cNvSpPr/>
          <p:nvPr/>
        </p:nvSpPr>
        <p:spPr bwMode="auto">
          <a:xfrm>
            <a:off x="31929" y="1045715"/>
            <a:ext cx="12192000" cy="353037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itle 1"/>
          <p:cNvSpPr txBox="1">
            <a:spLocks/>
          </p:cNvSpPr>
          <p:nvPr/>
        </p:nvSpPr>
        <p:spPr>
          <a:xfrm>
            <a:off x="31929" y="30278"/>
            <a:ext cx="11653523" cy="896425"/>
          </a:xfrm>
          <a:prstGeom prst="rect">
            <a:avLst/>
          </a:prstGeom>
        </p:spPr>
        <p:txBody>
          <a:bodyPr/>
          <a:lstStyle>
            <a:defPPr>
              <a:defRPr lang="en-US"/>
            </a:defPPr>
            <a:lvl1pPr defTabSz="896386">
              <a:spcBef>
                <a:spcPct val="0"/>
              </a:spcBef>
              <a:buNone/>
              <a:defRPr sz="4313">
                <a:solidFill>
                  <a:srgbClr val="505050"/>
                </a:solidFill>
                <a:latin typeface="+mj-lt"/>
                <a:ea typeface="+mj-ea"/>
                <a:cs typeface="Segoe UI Light" panose="020B0502040204020203" pitchFamily="34" charset="0"/>
              </a:defRPr>
            </a:lvl1pPr>
          </a:lstStyle>
          <a:p>
            <a:pPr marL="0" marR="0" lvl="0" indent="0" algn="l" defTabSz="896386" rtl="0" eaLnBrk="1" fontAlgn="auto" latinLnBrk="0" hangingPunct="1">
              <a:lnSpc>
                <a:spcPct val="100000"/>
              </a:lnSpc>
              <a:spcBef>
                <a:spcPct val="0"/>
              </a:spcBef>
              <a:spcAft>
                <a:spcPts val="0"/>
              </a:spcAft>
              <a:buClrTx/>
              <a:buSzTx/>
              <a:buFontTx/>
              <a:buNone/>
              <a:tabLst/>
              <a:defRPr/>
            </a:pPr>
            <a:endParaRPr kumimoji="0" lang="en-US" sz="4313" b="0" i="0" u="none" strike="noStrike" kern="1200" cap="none" spc="0" normalizeH="0" baseline="0" noProof="0">
              <a:ln>
                <a:noFill/>
              </a:ln>
              <a:solidFill>
                <a:srgbClr val="505050"/>
              </a:solidFill>
              <a:effectLst/>
              <a:uLnTx/>
              <a:uFillTx/>
              <a:latin typeface="Segoe UI Light"/>
              <a:ea typeface="+mj-ea"/>
              <a:cs typeface="Segoe UI Light" panose="020B0502040204020203" pitchFamily="34" charset="0"/>
            </a:endParaRPr>
          </a:p>
        </p:txBody>
      </p:sp>
      <p:cxnSp>
        <p:nvCxnSpPr>
          <p:cNvPr id="19" name="Straight Connector 18">
            <a:extLst>
              <a:ext uri="{FF2B5EF4-FFF2-40B4-BE49-F238E27FC236}">
                <a16:creationId xmlns:a16="http://schemas.microsoft.com/office/drawing/2014/main" id="{BB2E557C-7239-4E9D-BDBF-47BBA46F9417}"/>
              </a:ext>
            </a:extLst>
          </p:cNvPr>
          <p:cNvCxnSpPr/>
          <p:nvPr/>
        </p:nvCxnSpPr>
        <p:spPr>
          <a:xfrm>
            <a:off x="2803680" y="1357238"/>
            <a:ext cx="0" cy="2825816"/>
          </a:xfrm>
          <a:prstGeom prst="line">
            <a:avLst/>
          </a:prstGeom>
          <a:noFill/>
          <a:ln w="9525" cap="flat" cmpd="sng" algn="ctr">
            <a:solidFill>
              <a:srgbClr val="4EB1FF"/>
            </a:solidFill>
            <a:prstDash val="sysDot"/>
            <a:headEnd type="none"/>
            <a:tailEnd type="none"/>
          </a:ln>
          <a:effectLst/>
        </p:spPr>
      </p:cxnSp>
      <p:cxnSp>
        <p:nvCxnSpPr>
          <p:cNvPr id="20" name="Straight Connector 19">
            <a:extLst>
              <a:ext uri="{FF2B5EF4-FFF2-40B4-BE49-F238E27FC236}">
                <a16:creationId xmlns:a16="http://schemas.microsoft.com/office/drawing/2014/main" id="{9FAAB378-D461-4620-8637-BB2C6876F99B}"/>
              </a:ext>
            </a:extLst>
          </p:cNvPr>
          <p:cNvCxnSpPr/>
          <p:nvPr/>
        </p:nvCxnSpPr>
        <p:spPr>
          <a:xfrm>
            <a:off x="5796676" y="1357238"/>
            <a:ext cx="0" cy="2825816"/>
          </a:xfrm>
          <a:prstGeom prst="line">
            <a:avLst/>
          </a:prstGeom>
          <a:noFill/>
          <a:ln w="9525" cap="flat" cmpd="sng" algn="ctr">
            <a:solidFill>
              <a:srgbClr val="4EB1FF"/>
            </a:solidFill>
            <a:prstDash val="sysDot"/>
            <a:headEnd type="none"/>
            <a:tailEnd type="none"/>
          </a:ln>
          <a:effectLst/>
        </p:spPr>
      </p:cxnSp>
      <p:cxnSp>
        <p:nvCxnSpPr>
          <p:cNvPr id="21" name="Straight Connector 20">
            <a:extLst>
              <a:ext uri="{FF2B5EF4-FFF2-40B4-BE49-F238E27FC236}">
                <a16:creationId xmlns:a16="http://schemas.microsoft.com/office/drawing/2014/main" id="{5FD4916F-C19B-4E45-A316-0F8C714C9242}"/>
              </a:ext>
            </a:extLst>
          </p:cNvPr>
          <p:cNvCxnSpPr/>
          <p:nvPr/>
        </p:nvCxnSpPr>
        <p:spPr>
          <a:xfrm>
            <a:off x="8779846" y="1357238"/>
            <a:ext cx="0" cy="2825816"/>
          </a:xfrm>
          <a:prstGeom prst="line">
            <a:avLst/>
          </a:prstGeom>
          <a:noFill/>
          <a:ln w="9525" cap="flat" cmpd="sng" algn="ctr">
            <a:solidFill>
              <a:srgbClr val="4EB1FF"/>
            </a:solidFill>
            <a:prstDash val="sysDot"/>
            <a:headEnd type="none"/>
            <a:tailEnd type="none"/>
          </a:ln>
          <a:effectLst/>
        </p:spPr>
      </p:cxnSp>
      <p:pic>
        <p:nvPicPr>
          <p:cNvPr id="22" name="Picture 21">
            <a:extLst>
              <a:ext uri="{FF2B5EF4-FFF2-40B4-BE49-F238E27FC236}">
                <a16:creationId xmlns:a16="http://schemas.microsoft.com/office/drawing/2014/main" id="{83695991-783A-4BB5-8626-536A11A37A99}"/>
              </a:ext>
            </a:extLst>
          </p:cNvPr>
          <p:cNvPicPr>
            <a:picLocks noChangeAspect="1"/>
          </p:cNvPicPr>
          <p:nvPr/>
        </p:nvPicPr>
        <p:blipFill>
          <a:blip r:embed="rId3"/>
          <a:stretch>
            <a:fillRect/>
          </a:stretch>
        </p:blipFill>
        <p:spPr>
          <a:xfrm>
            <a:off x="900863" y="1742238"/>
            <a:ext cx="1303121" cy="2216192"/>
          </a:xfrm>
          <a:prstGeom prst="rect">
            <a:avLst/>
          </a:prstGeom>
        </p:spPr>
      </p:pic>
      <p:sp>
        <p:nvSpPr>
          <p:cNvPr id="23" name="TextBox 22">
            <a:extLst>
              <a:ext uri="{FF2B5EF4-FFF2-40B4-BE49-F238E27FC236}">
                <a16:creationId xmlns:a16="http://schemas.microsoft.com/office/drawing/2014/main" id="{661B3116-1136-4A42-A1CC-CE48666C0C1F}"/>
              </a:ext>
            </a:extLst>
          </p:cNvPr>
          <p:cNvSpPr txBox="1"/>
          <p:nvPr/>
        </p:nvSpPr>
        <p:spPr>
          <a:xfrm>
            <a:off x="-130072" y="4684317"/>
            <a:ext cx="3100143" cy="1550361"/>
          </a:xfrm>
          <a:prstGeom prst="rect">
            <a:avLst/>
          </a:prstGeom>
          <a:noFill/>
        </p:spPr>
        <p:txBody>
          <a:bodyPr wrap="square" rtlCol="0">
            <a:spAutoFit/>
          </a:bodyPr>
          <a:lstStyle/>
          <a:p>
            <a:pPr marL="0" marR="0" lvl="0" indent="0" algn="ctr" defTabSz="896386" rtl="0" eaLnBrk="1" fontAlgn="auto" latinLnBrk="0" hangingPunct="1">
              <a:lnSpc>
                <a:spcPct val="110000"/>
              </a:lnSpc>
              <a:spcBef>
                <a:spcPts val="0"/>
              </a:spcBef>
              <a:spcAft>
                <a:spcPts val="600"/>
              </a:spcAft>
              <a:buClrTx/>
              <a:buSzTx/>
              <a:buFontTx/>
              <a:buNone/>
              <a:tabLst/>
              <a:defRPr/>
            </a:pPr>
            <a:r>
              <a:rPr kumimoji="0" lang="de-DE" sz="1800" b="0" i="0" u="none" strike="noStrike" kern="0" cap="none" spc="0" normalizeH="0" baseline="0" noProof="0">
                <a:ln>
                  <a:noFill/>
                </a:ln>
                <a:effectLst/>
                <a:uLnTx/>
                <a:uFillTx/>
                <a:latin typeface="Segoe UI"/>
                <a:ea typeface="+mn-ea"/>
                <a:cs typeface="Segoe UI Semibold" panose="020B0702040204020203" pitchFamily="34" charset="0"/>
              </a:rPr>
              <a:t>Customer Care Bots, Alerts, Playlists, </a:t>
            </a:r>
            <a:br>
              <a:rPr kumimoji="0" lang="de-DE" sz="1800" b="0" i="0" u="none" strike="noStrike" kern="0" cap="none" spc="0" normalizeH="0" baseline="0" noProof="0">
                <a:ln>
                  <a:noFill/>
                </a:ln>
                <a:effectLst/>
                <a:uLnTx/>
                <a:uFillTx/>
                <a:latin typeface="Segoe UI"/>
                <a:ea typeface="+mn-ea"/>
                <a:cs typeface="Segoe UI Semibold" panose="020B0702040204020203" pitchFamily="34" charset="0"/>
              </a:rPr>
            </a:br>
            <a:r>
              <a:rPr kumimoji="0" lang="de-DE" sz="1800" b="0" i="0" u="none" strike="noStrike" kern="0" cap="none" spc="0" normalizeH="0" baseline="0" noProof="0">
                <a:ln>
                  <a:noFill/>
                </a:ln>
                <a:effectLst/>
                <a:uLnTx/>
                <a:uFillTx/>
                <a:latin typeface="Segoe UI"/>
                <a:ea typeface="+mn-ea"/>
                <a:cs typeface="Segoe UI Semibold" panose="020B0702040204020203" pitchFamily="34" charset="0"/>
              </a:rPr>
              <a:t>Content Items </a:t>
            </a:r>
            <a:br>
              <a:rPr kumimoji="0" lang="de-DE" sz="1800" b="0" i="0" u="none" strike="noStrike" kern="0" cap="none" spc="0" normalizeH="0" baseline="0" noProof="0">
                <a:ln>
                  <a:noFill/>
                </a:ln>
                <a:effectLst/>
                <a:uLnTx/>
                <a:uFillTx/>
                <a:latin typeface="Segoe UI"/>
                <a:ea typeface="+mn-ea"/>
                <a:cs typeface="Segoe UI Semibold" panose="020B0702040204020203" pitchFamily="34" charset="0"/>
              </a:rPr>
            </a:br>
            <a:r>
              <a:rPr kumimoji="0" lang="de-DE" sz="1100" b="0" i="0" u="none" strike="noStrike" kern="0" cap="none" spc="0" normalizeH="0" baseline="0" noProof="0">
                <a:ln>
                  <a:noFill/>
                </a:ln>
                <a:effectLst/>
                <a:uLnTx/>
                <a:uFillTx/>
                <a:latin typeface="Segoe UI"/>
                <a:ea typeface="+mn-ea"/>
                <a:cs typeface="Segoe UI Semibold" panose="020B0702040204020203" pitchFamily="34" charset="0"/>
              </a:rPr>
              <a:t>(</a:t>
            </a:r>
            <a:r>
              <a:rPr kumimoji="0" lang="de-DE" sz="1100" b="0" i="0" u="none" strike="noStrike" kern="0" cap="none" spc="0" normalizeH="0" baseline="0" noProof="0" err="1">
                <a:ln>
                  <a:noFill/>
                </a:ln>
                <a:effectLst/>
                <a:uLnTx/>
                <a:uFillTx/>
                <a:latin typeface="Segoe UI"/>
                <a:ea typeface="+mn-ea"/>
                <a:cs typeface="Segoe UI Semibold" panose="020B0702040204020203" pitchFamily="34" charset="0"/>
              </a:rPr>
              <a:t>articles</a:t>
            </a:r>
            <a:r>
              <a:rPr kumimoji="0" lang="de-DE" sz="1100" b="0" i="0" u="none" strike="noStrike" kern="0" cap="none" spc="0" normalizeH="0" baseline="0" noProof="0">
                <a:ln>
                  <a:noFill/>
                </a:ln>
                <a:effectLst/>
                <a:uLnTx/>
                <a:uFillTx/>
                <a:latin typeface="Segoe UI"/>
                <a:ea typeface="+mn-ea"/>
                <a:cs typeface="Segoe UI Semibold" panose="020B0702040204020203" pitchFamily="34" charset="0"/>
              </a:rPr>
              <a:t>, </a:t>
            </a:r>
            <a:r>
              <a:rPr kumimoji="0" lang="de-DE" sz="1100" b="0" i="0" u="none" strike="noStrike" kern="0" cap="none" spc="0" normalizeH="0" baseline="0" noProof="0" err="1">
                <a:ln>
                  <a:noFill/>
                </a:ln>
                <a:effectLst/>
                <a:uLnTx/>
                <a:uFillTx/>
                <a:latin typeface="Segoe UI"/>
                <a:ea typeface="+mn-ea"/>
                <a:cs typeface="Segoe UI Semibold" panose="020B0702040204020203" pitchFamily="34" charset="0"/>
              </a:rPr>
              <a:t>tips</a:t>
            </a:r>
            <a:r>
              <a:rPr kumimoji="0" lang="de-DE" sz="1100" b="0" i="0" u="none" strike="noStrike" kern="0" cap="none" spc="0" normalizeH="0" baseline="0" noProof="0">
                <a:ln>
                  <a:noFill/>
                </a:ln>
                <a:effectLst/>
                <a:uLnTx/>
                <a:uFillTx/>
                <a:latin typeface="Segoe UI"/>
                <a:ea typeface="+mn-ea"/>
                <a:cs typeface="Segoe UI Semibold" panose="020B0702040204020203" pitchFamily="34" charset="0"/>
              </a:rPr>
              <a:t>, </a:t>
            </a:r>
            <a:r>
              <a:rPr kumimoji="0" lang="de-DE" sz="1100" b="0" i="0" u="none" strike="noStrike" kern="0" cap="none" spc="0" normalizeH="0" baseline="0" noProof="0" err="1">
                <a:ln>
                  <a:noFill/>
                </a:ln>
                <a:effectLst/>
                <a:uLnTx/>
                <a:uFillTx/>
                <a:latin typeface="Segoe UI"/>
                <a:ea typeface="+mn-ea"/>
                <a:cs typeface="Segoe UI Semibold" panose="020B0702040204020203" pitchFamily="34" charset="0"/>
              </a:rPr>
              <a:t>blog</a:t>
            </a:r>
            <a:r>
              <a:rPr kumimoji="0" lang="de-DE" sz="1100" b="0" i="0" u="none" strike="noStrike" kern="0" cap="none" spc="0" normalizeH="0" baseline="0" noProof="0">
                <a:ln>
                  <a:noFill/>
                </a:ln>
                <a:effectLst/>
                <a:uLnTx/>
                <a:uFillTx/>
                <a:latin typeface="Segoe UI"/>
                <a:ea typeface="+mn-ea"/>
                <a:cs typeface="Segoe UI Semibold" panose="020B0702040204020203" pitchFamily="34" charset="0"/>
              </a:rPr>
              <a:t> </a:t>
            </a:r>
            <a:r>
              <a:rPr kumimoji="0" lang="de-DE" sz="1100" b="0" i="0" u="none" strike="noStrike" kern="0" cap="none" spc="0" normalizeH="0" baseline="0" noProof="0" err="1">
                <a:ln>
                  <a:noFill/>
                </a:ln>
                <a:effectLst/>
                <a:uLnTx/>
                <a:uFillTx/>
                <a:latin typeface="Segoe UI"/>
                <a:ea typeface="+mn-ea"/>
                <a:cs typeface="Segoe UI Semibold" panose="020B0702040204020203" pitchFamily="34" charset="0"/>
              </a:rPr>
              <a:t>posts</a:t>
            </a:r>
            <a:r>
              <a:rPr kumimoji="0" lang="de-DE" sz="1100" b="0" i="0" u="none" strike="noStrike" kern="0" cap="none" spc="0" normalizeH="0" baseline="0" noProof="0">
                <a:ln>
                  <a:noFill/>
                </a:ln>
                <a:effectLst/>
                <a:uLnTx/>
                <a:uFillTx/>
                <a:latin typeface="Segoe UI"/>
                <a:ea typeface="+mn-ea"/>
                <a:cs typeface="Segoe UI Semibold" panose="020B0702040204020203" pitchFamily="34" charset="0"/>
              </a:rPr>
              <a:t>, etc.)</a:t>
            </a:r>
          </a:p>
          <a:p>
            <a:pPr marL="0" marR="0" lvl="0" indent="0" algn="ctr" defTabSz="896386" rtl="0" eaLnBrk="1" fontAlgn="auto" latinLnBrk="0" hangingPunct="1">
              <a:lnSpc>
                <a:spcPct val="110000"/>
              </a:lnSpc>
              <a:spcBef>
                <a:spcPts val="0"/>
              </a:spcBef>
              <a:spcAft>
                <a:spcPts val="600"/>
              </a:spcAft>
              <a:buClrTx/>
              <a:buSzTx/>
              <a:buFontTx/>
              <a:buNone/>
              <a:tabLst/>
              <a:defRPr/>
            </a:pPr>
            <a:r>
              <a:rPr kumimoji="0" lang="de-DE" sz="1800" b="0" i="0" u="none" strike="noStrike" kern="0" cap="none" spc="0" normalizeH="0" baseline="0" noProof="0">
                <a:ln>
                  <a:noFill/>
                </a:ln>
                <a:effectLst/>
                <a:uLnTx/>
                <a:uFillTx/>
                <a:latin typeface="Segoe UI"/>
                <a:ea typeface="+mn-ea"/>
                <a:cs typeface="Segoe UI Semibold" panose="020B0702040204020203" pitchFamily="34" charset="0"/>
              </a:rPr>
              <a:t>Content </a:t>
            </a:r>
            <a:r>
              <a:rPr kumimoji="0" lang="de-DE" sz="1800" b="0" i="0" u="none" strike="noStrike" kern="0" cap="none" spc="0" normalizeH="0" baseline="0" noProof="0" err="1">
                <a:ln>
                  <a:noFill/>
                </a:ln>
                <a:effectLst/>
                <a:uLnTx/>
                <a:uFillTx/>
                <a:latin typeface="Segoe UI"/>
                <a:ea typeface="+mn-ea"/>
                <a:cs typeface="Segoe UI Semibold" panose="020B0702040204020203" pitchFamily="34" charset="0"/>
              </a:rPr>
              <a:t>Suggestions</a:t>
            </a:r>
            <a:endParaRPr kumimoji="0" lang="en-US" sz="1800" b="1" i="0" u="none" strike="noStrike" kern="0" cap="none" spc="0" normalizeH="0" baseline="0" noProof="0">
              <a:ln>
                <a:noFill/>
              </a:ln>
              <a:effectLst/>
              <a:uLnTx/>
              <a:uFillTx/>
              <a:latin typeface="Segoe UI"/>
              <a:ea typeface="+mn-ea"/>
              <a:cs typeface="Segoe UI Semibold" panose="020B0702040204020203" pitchFamily="34" charset="0"/>
            </a:endParaRPr>
          </a:p>
        </p:txBody>
      </p:sp>
      <p:sp>
        <p:nvSpPr>
          <p:cNvPr id="24" name="TextBox 23">
            <a:extLst>
              <a:ext uri="{FF2B5EF4-FFF2-40B4-BE49-F238E27FC236}">
                <a16:creationId xmlns:a16="http://schemas.microsoft.com/office/drawing/2014/main" id="{A5A03593-CDA2-4221-8D0B-715BFAA539E4}"/>
              </a:ext>
            </a:extLst>
          </p:cNvPr>
          <p:cNvSpPr txBox="1"/>
          <p:nvPr/>
        </p:nvSpPr>
        <p:spPr>
          <a:xfrm>
            <a:off x="2803680" y="4684317"/>
            <a:ext cx="2992996" cy="754758"/>
          </a:xfrm>
          <a:prstGeom prst="rect">
            <a:avLst/>
          </a:prstGeom>
          <a:noFill/>
        </p:spPr>
        <p:txBody>
          <a:bodyPr wrap="square" rtlCol="0">
            <a:spAutoFit/>
          </a:bodyPr>
          <a:lstStyle/>
          <a:p>
            <a:pPr marL="0" marR="0" lvl="0" indent="0" algn="ctr" defTabSz="896386" rtl="0" eaLnBrk="1" fontAlgn="auto" latinLnBrk="0" hangingPunct="1">
              <a:lnSpc>
                <a:spcPct val="110000"/>
              </a:lnSpc>
              <a:spcBef>
                <a:spcPts val="0"/>
              </a:spcBef>
              <a:spcAft>
                <a:spcPts val="600"/>
              </a:spcAft>
              <a:buClrTx/>
              <a:buSzTx/>
              <a:buFontTx/>
              <a:buNone/>
              <a:tabLst/>
              <a:defRPr/>
            </a:pPr>
            <a:r>
              <a:rPr kumimoji="0" lang="de-DE" sz="1800" b="0" i="0" u="none" strike="noStrike" kern="0" cap="none" spc="0" normalizeH="0" baseline="0" noProof="0">
                <a:ln>
                  <a:noFill/>
                </a:ln>
                <a:effectLst/>
                <a:uLnTx/>
                <a:uFillTx/>
                <a:latin typeface="Segoe UI"/>
                <a:ea typeface="+mn-ea"/>
                <a:cs typeface="Segoe UI Semibold" panose="020B0702040204020203" pitchFamily="34" charset="0"/>
              </a:rPr>
              <a:t>Email Campaigns</a:t>
            </a:r>
          </a:p>
          <a:p>
            <a:pPr marL="0" marR="0" lvl="0" indent="0" algn="ctr" defTabSz="896386" rtl="0" eaLnBrk="1" fontAlgn="auto" latinLnBrk="0" hangingPunct="1">
              <a:lnSpc>
                <a:spcPct val="110000"/>
              </a:lnSpc>
              <a:spcBef>
                <a:spcPts val="0"/>
              </a:spcBef>
              <a:spcAft>
                <a:spcPts val="600"/>
              </a:spcAft>
              <a:buClrTx/>
              <a:buSzTx/>
              <a:buFontTx/>
              <a:buNone/>
              <a:tabLst/>
              <a:defRPr/>
            </a:pPr>
            <a:r>
              <a:rPr kumimoji="0" lang="de-DE" sz="1800" b="0" i="0" u="none" strike="noStrike" kern="0" cap="none" spc="0" normalizeH="0" baseline="0" noProof="0">
                <a:ln>
                  <a:noFill/>
                </a:ln>
                <a:effectLst/>
                <a:uLnTx/>
                <a:uFillTx/>
                <a:latin typeface="Segoe UI"/>
                <a:ea typeface="+mn-ea"/>
                <a:cs typeface="Segoe UI Semibold" panose="020B0702040204020203" pitchFamily="34" charset="0"/>
              </a:rPr>
              <a:t>Dynamic Channels</a:t>
            </a:r>
            <a:endParaRPr kumimoji="0" lang="en-US" sz="1800" b="1" i="0" u="none" strike="noStrike" kern="0" cap="none" spc="0" normalizeH="0" baseline="0" noProof="0">
              <a:ln>
                <a:noFill/>
              </a:ln>
              <a:effectLst/>
              <a:uLnTx/>
              <a:uFillTx/>
              <a:latin typeface="Segoe UI"/>
              <a:ea typeface="+mn-ea"/>
              <a:cs typeface="Segoe UI Semibold" panose="020B0702040204020203" pitchFamily="34" charset="0"/>
            </a:endParaRPr>
          </a:p>
        </p:txBody>
      </p:sp>
      <p:sp>
        <p:nvSpPr>
          <p:cNvPr id="27" name="TextBox 26">
            <a:extLst>
              <a:ext uri="{FF2B5EF4-FFF2-40B4-BE49-F238E27FC236}">
                <a16:creationId xmlns:a16="http://schemas.microsoft.com/office/drawing/2014/main" id="{314D63A7-D768-4947-9434-02594337D457}"/>
              </a:ext>
            </a:extLst>
          </p:cNvPr>
          <p:cNvSpPr txBox="1"/>
          <p:nvPr/>
        </p:nvSpPr>
        <p:spPr>
          <a:xfrm>
            <a:off x="5796676" y="4684317"/>
            <a:ext cx="2983169" cy="754758"/>
          </a:xfrm>
          <a:prstGeom prst="rect">
            <a:avLst/>
          </a:prstGeom>
          <a:noFill/>
        </p:spPr>
        <p:txBody>
          <a:bodyPr wrap="square" rtlCol="0">
            <a:spAutoFit/>
          </a:bodyPr>
          <a:lstStyle/>
          <a:p>
            <a:pPr marL="0" marR="0" lvl="0" indent="0" algn="ctr" defTabSz="896386" rtl="0" eaLnBrk="1" fontAlgn="auto" latinLnBrk="0" hangingPunct="1">
              <a:lnSpc>
                <a:spcPct val="110000"/>
              </a:lnSpc>
              <a:spcBef>
                <a:spcPts val="0"/>
              </a:spcBef>
              <a:spcAft>
                <a:spcPts val="600"/>
              </a:spcAft>
              <a:buClrTx/>
              <a:buSzTx/>
              <a:buFontTx/>
              <a:buNone/>
              <a:tabLst/>
              <a:defRPr/>
            </a:pPr>
            <a:r>
              <a:rPr kumimoji="0" lang="de-DE" sz="1800" b="0" i="0" u="none" strike="noStrike" kern="0" cap="none" spc="0" normalizeH="0" baseline="0" noProof="0">
                <a:ln>
                  <a:noFill/>
                </a:ln>
                <a:effectLst/>
                <a:uLnTx/>
                <a:uFillTx/>
                <a:latin typeface="Segoe UI"/>
                <a:ea typeface="+mn-ea"/>
                <a:cs typeface="Segoe UI Semibold" panose="020B0702040204020203" pitchFamily="34" charset="0"/>
              </a:rPr>
              <a:t>Content Creative </a:t>
            </a:r>
          </a:p>
          <a:p>
            <a:pPr marL="0" marR="0" lvl="0" indent="0" algn="ctr" defTabSz="896386" rtl="0" eaLnBrk="1" fontAlgn="auto" latinLnBrk="0" hangingPunct="1">
              <a:lnSpc>
                <a:spcPct val="110000"/>
              </a:lnSpc>
              <a:spcBef>
                <a:spcPts val="0"/>
              </a:spcBef>
              <a:spcAft>
                <a:spcPts val="600"/>
              </a:spcAft>
              <a:buClrTx/>
              <a:buSzTx/>
              <a:buFontTx/>
              <a:buNone/>
              <a:tabLst/>
              <a:defRPr/>
            </a:pPr>
            <a:r>
              <a:rPr kumimoji="0" lang="de-DE" sz="1800" b="0" i="0" u="none" strike="noStrike" kern="0" cap="none" spc="0" normalizeH="0" baseline="0" noProof="0">
                <a:ln>
                  <a:noFill/>
                </a:ln>
                <a:effectLst/>
                <a:uLnTx/>
                <a:uFillTx/>
                <a:latin typeface="Segoe UI"/>
                <a:ea typeface="+mn-ea"/>
                <a:cs typeface="Segoe UI Semibold" panose="020B0702040204020203" pitchFamily="34" charset="0"/>
              </a:rPr>
              <a:t>Content Layout </a:t>
            </a:r>
            <a:endParaRPr kumimoji="0" lang="en-US" sz="1800" b="1" i="0" u="none" strike="noStrike" kern="0" cap="none" spc="0" normalizeH="0" baseline="0" noProof="0">
              <a:ln>
                <a:noFill/>
              </a:ln>
              <a:effectLst/>
              <a:uLnTx/>
              <a:uFillTx/>
              <a:latin typeface="Segoe UI"/>
              <a:ea typeface="+mn-ea"/>
              <a:cs typeface="Segoe UI Semibold" panose="020B0702040204020203" pitchFamily="34" charset="0"/>
            </a:endParaRPr>
          </a:p>
        </p:txBody>
      </p:sp>
      <p:pic>
        <p:nvPicPr>
          <p:cNvPr id="37" name="Picture 36">
            <a:extLst>
              <a:ext uri="{FF2B5EF4-FFF2-40B4-BE49-F238E27FC236}">
                <a16:creationId xmlns:a16="http://schemas.microsoft.com/office/drawing/2014/main" id="{11760CA0-4E47-420C-8616-E238264522F2}"/>
              </a:ext>
            </a:extLst>
          </p:cNvPr>
          <p:cNvPicPr>
            <a:picLocks noChangeAspect="1"/>
          </p:cNvPicPr>
          <p:nvPr/>
        </p:nvPicPr>
        <p:blipFill>
          <a:blip r:embed="rId4"/>
          <a:stretch>
            <a:fillRect/>
          </a:stretch>
        </p:blipFill>
        <p:spPr>
          <a:xfrm>
            <a:off x="9228058" y="1915567"/>
            <a:ext cx="2203718" cy="2042863"/>
          </a:xfrm>
          <a:prstGeom prst="rect">
            <a:avLst/>
          </a:prstGeom>
        </p:spPr>
      </p:pic>
      <p:sp>
        <p:nvSpPr>
          <p:cNvPr id="38" name="TextBox 37">
            <a:extLst>
              <a:ext uri="{FF2B5EF4-FFF2-40B4-BE49-F238E27FC236}">
                <a16:creationId xmlns:a16="http://schemas.microsoft.com/office/drawing/2014/main" id="{4403785D-979E-4962-B989-5CAE2D9136F9}"/>
              </a:ext>
            </a:extLst>
          </p:cNvPr>
          <p:cNvSpPr txBox="1"/>
          <p:nvPr/>
        </p:nvSpPr>
        <p:spPr>
          <a:xfrm>
            <a:off x="8564038" y="4657263"/>
            <a:ext cx="3659891" cy="754758"/>
          </a:xfrm>
          <a:prstGeom prst="rect">
            <a:avLst/>
          </a:prstGeom>
          <a:noFill/>
        </p:spPr>
        <p:txBody>
          <a:bodyPr wrap="square" rtlCol="0">
            <a:spAutoFit/>
          </a:bodyPr>
          <a:lstStyle/>
          <a:p>
            <a:pPr marL="0" marR="0" lvl="0" indent="0" algn="ctr" defTabSz="896386" rtl="0" eaLnBrk="1" fontAlgn="auto" latinLnBrk="0" hangingPunct="1">
              <a:lnSpc>
                <a:spcPct val="110000"/>
              </a:lnSpc>
              <a:spcBef>
                <a:spcPts val="0"/>
              </a:spcBef>
              <a:spcAft>
                <a:spcPts val="600"/>
              </a:spcAft>
              <a:buClrTx/>
              <a:buSzTx/>
              <a:buFontTx/>
              <a:buNone/>
              <a:tabLst/>
              <a:defRPr/>
            </a:pPr>
            <a:r>
              <a:rPr kumimoji="0" lang="de-DE" sz="1800" b="0" i="0" u="none" strike="noStrike" kern="0" cap="none" spc="0" normalizeH="0" baseline="0" noProof="0">
                <a:ln>
                  <a:noFill/>
                </a:ln>
                <a:effectLst/>
                <a:uLnTx/>
                <a:uFillTx/>
                <a:latin typeface="Segoe UI"/>
                <a:ea typeface="+mn-ea"/>
                <a:cs typeface="Segoe UI Semibold" panose="020B0702040204020203" pitchFamily="34" charset="0"/>
              </a:rPr>
              <a:t>Best Discount</a:t>
            </a:r>
          </a:p>
          <a:p>
            <a:pPr marL="0" marR="0" lvl="0" indent="0" algn="ctr" defTabSz="896386" rtl="0" eaLnBrk="1" fontAlgn="auto" latinLnBrk="0" hangingPunct="1">
              <a:lnSpc>
                <a:spcPct val="110000"/>
              </a:lnSpc>
              <a:spcBef>
                <a:spcPts val="0"/>
              </a:spcBef>
              <a:spcAft>
                <a:spcPts val="600"/>
              </a:spcAft>
              <a:buClrTx/>
              <a:buSzTx/>
              <a:buFontTx/>
              <a:buNone/>
              <a:tabLst/>
              <a:defRPr/>
            </a:pPr>
            <a:r>
              <a:rPr kumimoji="0" lang="de-DE" sz="1800" b="0" i="0" u="none" strike="noStrike" kern="0" cap="none" spc="0" normalizeH="0" baseline="0" noProof="0">
                <a:ln>
                  <a:noFill/>
                </a:ln>
                <a:effectLst/>
                <a:uLnTx/>
                <a:uFillTx/>
                <a:latin typeface="Segoe UI"/>
                <a:ea typeface="+mn-ea"/>
                <a:cs typeface="Segoe UI Semibold" panose="020B0702040204020203" pitchFamily="34" charset="0"/>
              </a:rPr>
              <a:t>Best Configuration/Menu Option</a:t>
            </a:r>
            <a:endParaRPr kumimoji="0" lang="en-US" sz="1800" b="0" i="0" u="none" strike="noStrike" kern="0" cap="none" spc="0" normalizeH="0" baseline="0" noProof="0">
              <a:ln>
                <a:noFill/>
              </a:ln>
              <a:effectLst/>
              <a:uLnTx/>
              <a:uFillTx/>
              <a:latin typeface="Segoe UI"/>
              <a:ea typeface="+mn-ea"/>
              <a:cs typeface="Segoe UI Semibold" panose="020B0702040204020203" pitchFamily="34" charset="0"/>
            </a:endParaRPr>
          </a:p>
        </p:txBody>
      </p:sp>
      <p:pic>
        <p:nvPicPr>
          <p:cNvPr id="39" name="Picture 38">
            <a:extLst>
              <a:ext uri="{FF2B5EF4-FFF2-40B4-BE49-F238E27FC236}">
                <a16:creationId xmlns:a16="http://schemas.microsoft.com/office/drawing/2014/main" id="{5DF933D7-E1DC-4B13-B0DA-7245E8ACC1F0}"/>
              </a:ext>
            </a:extLst>
          </p:cNvPr>
          <p:cNvPicPr>
            <a:picLocks noChangeAspect="1"/>
          </p:cNvPicPr>
          <p:nvPr/>
        </p:nvPicPr>
        <p:blipFill>
          <a:blip r:embed="rId5"/>
          <a:stretch>
            <a:fillRect/>
          </a:stretch>
        </p:blipFill>
        <p:spPr>
          <a:xfrm>
            <a:off x="3381228" y="1704130"/>
            <a:ext cx="1837900" cy="2254300"/>
          </a:xfrm>
          <a:prstGeom prst="rect">
            <a:avLst/>
          </a:prstGeom>
        </p:spPr>
      </p:pic>
      <p:pic>
        <p:nvPicPr>
          <p:cNvPr id="40" name="Picture 39">
            <a:extLst>
              <a:ext uri="{FF2B5EF4-FFF2-40B4-BE49-F238E27FC236}">
                <a16:creationId xmlns:a16="http://schemas.microsoft.com/office/drawing/2014/main" id="{03A67622-1EC6-4075-AF38-BB3970BC0A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5710" y="1561324"/>
            <a:ext cx="1985104" cy="2397106"/>
          </a:xfrm>
          <a:prstGeom prst="rect">
            <a:avLst/>
          </a:prstGeom>
        </p:spPr>
      </p:pic>
      <p:sp>
        <p:nvSpPr>
          <p:cNvPr id="4" name="Title 3">
            <a:extLst>
              <a:ext uri="{FF2B5EF4-FFF2-40B4-BE49-F238E27FC236}">
                <a16:creationId xmlns:a16="http://schemas.microsoft.com/office/drawing/2014/main" id="{E2955CEE-DF3F-450A-A571-8F4ADB4D3F84}"/>
              </a:ext>
            </a:extLst>
          </p:cNvPr>
          <p:cNvSpPr>
            <a:spLocks noGrp="1"/>
          </p:cNvSpPr>
          <p:nvPr>
            <p:ph type="title"/>
          </p:nvPr>
        </p:nvSpPr>
        <p:spPr>
          <a:xfrm>
            <a:off x="186738" y="52719"/>
            <a:ext cx="11655840" cy="699656"/>
          </a:xfrm>
        </p:spPr>
        <p:txBody>
          <a:bodyPr/>
          <a:lstStyle/>
          <a:p>
            <a:r>
              <a:rPr lang="en-US" sz="4000"/>
              <a:t>Azure Personalizer For Adaptative Experiences</a:t>
            </a:r>
          </a:p>
        </p:txBody>
      </p:sp>
      <p:pic>
        <p:nvPicPr>
          <p:cNvPr id="2" name="Picture 1">
            <a:extLst>
              <a:ext uri="{FF2B5EF4-FFF2-40B4-BE49-F238E27FC236}">
                <a16:creationId xmlns:a16="http://schemas.microsoft.com/office/drawing/2014/main" id="{63A2A6ED-5CAF-42E8-B1A9-3383CB7B6698}"/>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9791629" y="5459497"/>
            <a:ext cx="1640147" cy="1295822"/>
          </a:xfrm>
          <a:prstGeom prst="rect">
            <a:avLst/>
          </a:prstGeom>
          <a:solidFill>
            <a:schemeClr val="tx2"/>
          </a:solidFill>
          <a:ln>
            <a:noFill/>
          </a:ln>
        </p:spPr>
      </p:pic>
      <p:pic>
        <p:nvPicPr>
          <p:cNvPr id="5" name="Picture 4" descr="Hot beverage topped with sauce. Illustration.">
            <a:extLst>
              <a:ext uri="{FF2B5EF4-FFF2-40B4-BE49-F238E27FC236}">
                <a16:creationId xmlns:a16="http://schemas.microsoft.com/office/drawing/2014/main" id="{EDD24C38-B190-4C87-9F2A-4EED4A30BCCD}"/>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6768216" y="5782322"/>
            <a:ext cx="1168106" cy="904712"/>
          </a:xfrm>
          <a:prstGeom prst="rect">
            <a:avLst/>
          </a:prstGeom>
          <a:solidFill>
            <a:schemeClr val="tx2"/>
          </a:solidFill>
          <a:ln>
            <a:noFill/>
          </a:ln>
        </p:spPr>
      </p:pic>
      <p:pic>
        <p:nvPicPr>
          <p:cNvPr id="6" name="Picture 5">
            <a:extLst>
              <a:ext uri="{FF2B5EF4-FFF2-40B4-BE49-F238E27FC236}">
                <a16:creationId xmlns:a16="http://schemas.microsoft.com/office/drawing/2014/main" id="{BC30D4D3-8618-4F3D-A4CB-D82C5E214E78}"/>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3739133" y="5743166"/>
            <a:ext cx="1100600" cy="850143"/>
          </a:xfrm>
          <a:prstGeom prst="rect">
            <a:avLst/>
          </a:prstGeom>
          <a:solidFill>
            <a:schemeClr val="tx2"/>
          </a:solidFill>
          <a:ln>
            <a:noFill/>
          </a:ln>
        </p:spPr>
      </p:pic>
      <p:pic>
        <p:nvPicPr>
          <p:cNvPr id="7" name="Picture 6" descr="Cake pop, Starbucks cup, and cookie. Illustration.">
            <a:extLst>
              <a:ext uri="{FF2B5EF4-FFF2-40B4-BE49-F238E27FC236}">
                <a16:creationId xmlns:a16="http://schemas.microsoft.com/office/drawing/2014/main" id="{88B6484D-78D2-4B8F-B725-D64772C4225E}"/>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1020794" y="6215076"/>
            <a:ext cx="798410" cy="551458"/>
          </a:xfrm>
          <a:prstGeom prst="rect">
            <a:avLst/>
          </a:prstGeom>
          <a:solidFill>
            <a:schemeClr val="tx2"/>
          </a:solidFill>
          <a:ln>
            <a:noFill/>
          </a:ln>
        </p:spPr>
      </p:pic>
    </p:spTree>
    <p:extLst>
      <p:ext uri="{BB962C8B-B14F-4D97-AF65-F5344CB8AC3E}">
        <p14:creationId xmlns:p14="http://schemas.microsoft.com/office/powerpoint/2010/main" val="7871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BA605-CB61-4F74-A7D4-EC2A439365A3}"/>
              </a:ext>
            </a:extLst>
          </p:cNvPr>
          <p:cNvSpPr>
            <a:spLocks noGrp="1"/>
          </p:cNvSpPr>
          <p:nvPr>
            <p:ph type="title"/>
          </p:nvPr>
        </p:nvSpPr>
        <p:spPr>
          <a:xfrm>
            <a:off x="106287" y="162799"/>
            <a:ext cx="11655840" cy="712767"/>
          </a:xfrm>
        </p:spPr>
        <p:txBody>
          <a:bodyPr/>
          <a:lstStyle/>
          <a:p>
            <a:r>
              <a:rPr lang="en-US" sz="4000">
                <a:solidFill>
                  <a:schemeClr val="tx1"/>
                </a:solidFill>
              </a:rPr>
              <a:t>Azure Personalizer: How It Works</a:t>
            </a:r>
          </a:p>
        </p:txBody>
      </p:sp>
      <p:sp>
        <p:nvSpPr>
          <p:cNvPr id="6" name="Rectangle 5">
            <a:extLst>
              <a:ext uri="{FF2B5EF4-FFF2-40B4-BE49-F238E27FC236}">
                <a16:creationId xmlns:a16="http://schemas.microsoft.com/office/drawing/2014/main" id="{0178E6A1-A899-441A-9395-F3EDCB9EC955}"/>
              </a:ext>
            </a:extLst>
          </p:cNvPr>
          <p:cNvSpPr/>
          <p:nvPr/>
        </p:nvSpPr>
        <p:spPr bwMode="auto">
          <a:xfrm>
            <a:off x="14831960" y="2558644"/>
            <a:ext cx="1521247" cy="19072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8692FE84-9664-4AA3-BE49-B192A1669514}"/>
              </a:ext>
            </a:extLst>
          </p:cNvPr>
          <p:cNvSpPr/>
          <p:nvPr/>
        </p:nvSpPr>
        <p:spPr bwMode="auto">
          <a:xfrm>
            <a:off x="6137833" y="1424006"/>
            <a:ext cx="1151623" cy="943540"/>
          </a:xfrm>
          <a:prstGeom prst="rect">
            <a:avLst/>
          </a:prstGeom>
          <a:solidFill>
            <a:schemeClr val="bg1">
              <a:lumMod val="85000"/>
            </a:schemeClr>
          </a:solidFill>
          <a:ln w="38100">
            <a:solidFill>
              <a:srgbClr val="0078D4"/>
            </a:solidFill>
            <a:prstDash val="dash"/>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4400" b="0" i="0" u="none" strike="noStrike" kern="1200" cap="none" spc="0" normalizeH="0" baseline="0" noProof="0">
              <a:ln>
                <a:noFill/>
              </a:ln>
              <a:solidFill>
                <a:srgbClr val="3F3F3F">
                  <a:lumMod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22974630-D120-4C3C-B8D5-E8FC2AE6B989}"/>
              </a:ext>
            </a:extLst>
          </p:cNvPr>
          <p:cNvSpPr/>
          <p:nvPr/>
        </p:nvSpPr>
        <p:spPr bwMode="auto">
          <a:xfrm>
            <a:off x="6142933" y="3754693"/>
            <a:ext cx="1151623" cy="943540"/>
          </a:xfrm>
          <a:prstGeom prst="rect">
            <a:avLst/>
          </a:prstGeom>
          <a:solidFill>
            <a:schemeClr val="bg1">
              <a:lumMod val="85000"/>
            </a:schemeClr>
          </a:solidFill>
          <a:ln w="38100">
            <a:solidFill>
              <a:srgbClr val="0078D4"/>
            </a:solidFill>
            <a:prstDash val="dash"/>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4400" b="0" i="0" u="none" strike="noStrike" kern="1200" cap="none" spc="0" normalizeH="0" baseline="0" noProof="0">
              <a:ln>
                <a:noFill/>
              </a:ln>
              <a:solidFill>
                <a:srgbClr val="3F3F3F">
                  <a:lumMod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E92ACA4-8726-4A45-BA96-48588D11CB71}"/>
              </a:ext>
            </a:extLst>
          </p:cNvPr>
          <p:cNvSpPr/>
          <p:nvPr/>
        </p:nvSpPr>
        <p:spPr bwMode="auto">
          <a:xfrm>
            <a:off x="6142933" y="2615362"/>
            <a:ext cx="1151623" cy="943540"/>
          </a:xfrm>
          <a:prstGeom prst="rect">
            <a:avLst/>
          </a:prstGeom>
          <a:solidFill>
            <a:schemeClr val="bg1">
              <a:lumMod val="85000"/>
            </a:schemeClr>
          </a:solidFill>
          <a:ln w="38100">
            <a:solidFill>
              <a:srgbClr val="0078D4"/>
            </a:solidFill>
            <a:prstDash val="dash"/>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4400" b="0" i="0" u="none" strike="noStrike" kern="1200" cap="none" spc="0" normalizeH="0" baseline="0" noProof="0">
              <a:ln>
                <a:noFill/>
              </a:ln>
              <a:solidFill>
                <a:srgbClr val="3F3F3F">
                  <a:lumMod val="50000"/>
                </a:srgbClr>
              </a:solidFill>
              <a:effectLst/>
              <a:uLnTx/>
              <a:uFillTx/>
              <a:latin typeface="Segoe UI"/>
              <a:ea typeface="Segoe UI" pitchFamily="34" charset="0"/>
              <a:cs typeface="Segoe UI" pitchFamily="34" charset="0"/>
            </a:endParaRPr>
          </a:p>
        </p:txBody>
      </p:sp>
      <p:sp>
        <p:nvSpPr>
          <p:cNvPr id="12" name="Rectangle: Folded Corner 11">
            <a:extLst>
              <a:ext uri="{FF2B5EF4-FFF2-40B4-BE49-F238E27FC236}">
                <a16:creationId xmlns:a16="http://schemas.microsoft.com/office/drawing/2014/main" id="{E0D220A0-9319-4CDF-AE19-C5A9DA12F373}"/>
              </a:ext>
            </a:extLst>
          </p:cNvPr>
          <p:cNvSpPr/>
          <p:nvPr/>
        </p:nvSpPr>
        <p:spPr bwMode="auto">
          <a:xfrm>
            <a:off x="7786813" y="1990846"/>
            <a:ext cx="1855979" cy="432139"/>
          </a:xfrm>
          <a:prstGeom prst="foldedCorner">
            <a:avLst>
              <a:gd name="adj" fmla="val 50000"/>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5" name="Connector: Elbow 14">
            <a:extLst>
              <a:ext uri="{FF2B5EF4-FFF2-40B4-BE49-F238E27FC236}">
                <a16:creationId xmlns:a16="http://schemas.microsoft.com/office/drawing/2014/main" id="{3E40126F-DA84-43D9-B782-BDA86ED98FFE}"/>
              </a:ext>
            </a:extLst>
          </p:cNvPr>
          <p:cNvCxnSpPr>
            <a:cxnSpLocks/>
          </p:cNvCxnSpPr>
          <p:nvPr/>
        </p:nvCxnSpPr>
        <p:spPr>
          <a:xfrm flipV="1">
            <a:off x="4778377" y="1896779"/>
            <a:ext cx="1482117" cy="1373011"/>
          </a:xfrm>
          <a:prstGeom prst="bentConnector3">
            <a:avLst/>
          </a:prstGeom>
          <a:ln w="57150">
            <a:solidFill>
              <a:srgbClr val="0078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36D11BC0-7400-4035-94E0-CA7B07F798F6}"/>
              </a:ext>
            </a:extLst>
          </p:cNvPr>
          <p:cNvCxnSpPr>
            <a:cxnSpLocks/>
          </p:cNvCxnSpPr>
          <p:nvPr/>
        </p:nvCxnSpPr>
        <p:spPr>
          <a:xfrm flipV="1">
            <a:off x="4905018" y="3028402"/>
            <a:ext cx="1346578" cy="245400"/>
          </a:xfrm>
          <a:prstGeom prst="bentConnector3">
            <a:avLst>
              <a:gd name="adj1" fmla="val 45778"/>
            </a:avLst>
          </a:prstGeom>
          <a:ln w="57150">
            <a:solidFill>
              <a:srgbClr val="0078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Folded Corner 16">
            <a:extLst>
              <a:ext uri="{FF2B5EF4-FFF2-40B4-BE49-F238E27FC236}">
                <a16:creationId xmlns:a16="http://schemas.microsoft.com/office/drawing/2014/main" id="{6FB42B8A-60B1-4446-A65F-15373DBC2C29}"/>
              </a:ext>
            </a:extLst>
          </p:cNvPr>
          <p:cNvSpPr/>
          <p:nvPr/>
        </p:nvSpPr>
        <p:spPr bwMode="auto">
          <a:xfrm>
            <a:off x="7789287" y="3084781"/>
            <a:ext cx="1853505" cy="432139"/>
          </a:xfrm>
          <a:prstGeom prst="foldedCorner">
            <a:avLst>
              <a:gd name="adj" fmla="val 50000"/>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685E44BF-C362-4A12-8126-2E43DD84C0D9}"/>
              </a:ext>
            </a:extLst>
          </p:cNvPr>
          <p:cNvSpPr txBox="1"/>
          <p:nvPr/>
        </p:nvSpPr>
        <p:spPr>
          <a:xfrm>
            <a:off x="7796673" y="3020342"/>
            <a:ext cx="1853505" cy="572464"/>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Action 2 Info</a:t>
            </a:r>
          </a:p>
        </p:txBody>
      </p:sp>
      <p:sp>
        <p:nvSpPr>
          <p:cNvPr id="19" name="Rectangle: Folded Corner 18">
            <a:extLst>
              <a:ext uri="{FF2B5EF4-FFF2-40B4-BE49-F238E27FC236}">
                <a16:creationId xmlns:a16="http://schemas.microsoft.com/office/drawing/2014/main" id="{23CFA70E-50C5-4238-8646-403DC39A28F3}"/>
              </a:ext>
            </a:extLst>
          </p:cNvPr>
          <p:cNvSpPr/>
          <p:nvPr/>
        </p:nvSpPr>
        <p:spPr bwMode="auto">
          <a:xfrm>
            <a:off x="7798367" y="4190208"/>
            <a:ext cx="1844425" cy="432139"/>
          </a:xfrm>
          <a:prstGeom prst="foldedCorner">
            <a:avLst>
              <a:gd name="adj" fmla="val 50000"/>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63F589F7-3BAF-44D2-A856-15E0F823023C}"/>
              </a:ext>
            </a:extLst>
          </p:cNvPr>
          <p:cNvSpPr txBox="1"/>
          <p:nvPr/>
        </p:nvSpPr>
        <p:spPr>
          <a:xfrm>
            <a:off x="7805752" y="4125769"/>
            <a:ext cx="1837040" cy="572464"/>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Action 3 Info</a:t>
            </a:r>
          </a:p>
        </p:txBody>
      </p:sp>
      <p:sp>
        <p:nvSpPr>
          <p:cNvPr id="21" name="Rectangle: Folded Corner 20">
            <a:extLst>
              <a:ext uri="{FF2B5EF4-FFF2-40B4-BE49-F238E27FC236}">
                <a16:creationId xmlns:a16="http://schemas.microsoft.com/office/drawing/2014/main" id="{21880FEB-3D30-435E-9D42-8B24CEC3145D}"/>
              </a:ext>
            </a:extLst>
          </p:cNvPr>
          <p:cNvSpPr/>
          <p:nvPr/>
        </p:nvSpPr>
        <p:spPr bwMode="auto">
          <a:xfrm>
            <a:off x="7796672" y="553500"/>
            <a:ext cx="1846119" cy="971994"/>
          </a:xfrm>
          <a:prstGeom prst="foldedCorner">
            <a:avLst>
              <a:gd name="adj" fmla="val 2491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045201DF-CB8C-48B2-9C08-8B6630E3AF32}"/>
              </a:ext>
            </a:extLst>
          </p:cNvPr>
          <p:cNvSpPr txBox="1"/>
          <p:nvPr/>
        </p:nvSpPr>
        <p:spPr>
          <a:xfrm>
            <a:off x="7805752" y="831891"/>
            <a:ext cx="1837039"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User &amp; Context </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Info</a:t>
            </a:r>
          </a:p>
        </p:txBody>
      </p:sp>
      <p:sp>
        <p:nvSpPr>
          <p:cNvPr id="24" name="Rectangle 23">
            <a:extLst>
              <a:ext uri="{FF2B5EF4-FFF2-40B4-BE49-F238E27FC236}">
                <a16:creationId xmlns:a16="http://schemas.microsoft.com/office/drawing/2014/main" id="{588DA8C8-2CF9-401F-A807-28892841E16E}"/>
              </a:ext>
            </a:extLst>
          </p:cNvPr>
          <p:cNvSpPr/>
          <p:nvPr/>
        </p:nvSpPr>
        <p:spPr bwMode="auto">
          <a:xfrm>
            <a:off x="1926607" y="1798778"/>
            <a:ext cx="3250302" cy="2714050"/>
          </a:xfrm>
          <a:prstGeom prst="rect">
            <a:avLst/>
          </a:prstGeom>
          <a:solidFill>
            <a:schemeClr val="accent6">
              <a:lumMod val="60000"/>
              <a:lumOff val="40000"/>
            </a:schemeClr>
          </a:solidFill>
          <a:ln>
            <a:noFill/>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Enjoy!</a:t>
            </a: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 think you’ll like…</a:t>
            </a:r>
          </a:p>
        </p:txBody>
      </p:sp>
      <p:sp>
        <p:nvSpPr>
          <p:cNvPr id="25" name="Rectangle 24">
            <a:extLst>
              <a:ext uri="{FF2B5EF4-FFF2-40B4-BE49-F238E27FC236}">
                <a16:creationId xmlns:a16="http://schemas.microsoft.com/office/drawing/2014/main" id="{975D6B27-5279-4FA6-AD92-612E49E595E6}"/>
              </a:ext>
            </a:extLst>
          </p:cNvPr>
          <p:cNvSpPr/>
          <p:nvPr/>
        </p:nvSpPr>
        <p:spPr bwMode="auto">
          <a:xfrm>
            <a:off x="2361312" y="2676160"/>
            <a:ext cx="1188073" cy="1088644"/>
          </a:xfrm>
          <a:prstGeom prst="rect">
            <a:avLst/>
          </a:prstGeom>
          <a:solidFill>
            <a:schemeClr val="bg1">
              <a:lumMod val="85000"/>
            </a:schemeClr>
          </a:solidFill>
          <a:ln w="38100">
            <a:solidFill>
              <a:srgbClr val="0070C0"/>
            </a:solidFill>
            <a:prstDash val="dash"/>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a:ln>
                  <a:noFill/>
                </a:ln>
                <a:solidFill>
                  <a:srgbClr val="DC3C00"/>
                </a:solidFill>
                <a:effectLst/>
                <a:uLnTx/>
                <a:uFillTx/>
                <a:latin typeface="Segoe UI"/>
                <a:ea typeface="Segoe UI" pitchFamily="34" charset="0"/>
                <a:cs typeface="Segoe UI" pitchFamily="34" charset="0"/>
              </a:rPr>
              <a:t>?</a:t>
            </a:r>
          </a:p>
        </p:txBody>
      </p:sp>
      <p:grpSp>
        <p:nvGrpSpPr>
          <p:cNvPr id="26" name="Group 25">
            <a:extLst>
              <a:ext uri="{FF2B5EF4-FFF2-40B4-BE49-F238E27FC236}">
                <a16:creationId xmlns:a16="http://schemas.microsoft.com/office/drawing/2014/main" id="{474A4A0B-0958-458F-89B9-B5456F35F2EA}"/>
              </a:ext>
            </a:extLst>
          </p:cNvPr>
          <p:cNvGrpSpPr/>
          <p:nvPr/>
        </p:nvGrpSpPr>
        <p:grpSpPr>
          <a:xfrm>
            <a:off x="10799316" y="2109263"/>
            <a:ext cx="1286397" cy="1735262"/>
            <a:chOff x="4106877" y="4244359"/>
            <a:chExt cx="1286397" cy="1735262"/>
          </a:xfrm>
          <a:solidFill>
            <a:schemeClr val="tx2"/>
          </a:solidFill>
        </p:grpSpPr>
        <p:pic>
          <p:nvPicPr>
            <p:cNvPr id="27" name="Picture 2" descr="https://microsoft.sharepoint.com/teams/personalizr/Shared%20Documents/_Personalization/UX%20&amp;%20Design/Icon/Blue/PersonalizationAppList.targetsize-256.png">
              <a:extLst>
                <a:ext uri="{FF2B5EF4-FFF2-40B4-BE49-F238E27FC236}">
                  <a16:creationId xmlns:a16="http://schemas.microsoft.com/office/drawing/2014/main" id="{FD8610DD-2F28-4BDC-9613-9E5F88634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6877" y="4244359"/>
              <a:ext cx="1286397" cy="1286397"/>
            </a:xfrm>
            <a:prstGeom prst="rect">
              <a:avLst/>
            </a:prstGeom>
            <a:grpFill/>
          </p:spPr>
        </p:pic>
        <p:sp>
          <p:nvSpPr>
            <p:cNvPr id="28" name="TextBox 27">
              <a:extLst>
                <a:ext uri="{FF2B5EF4-FFF2-40B4-BE49-F238E27FC236}">
                  <a16:creationId xmlns:a16="http://schemas.microsoft.com/office/drawing/2014/main" id="{4D13A4E6-1634-4458-A8CA-ECD080122FCF}"/>
                </a:ext>
              </a:extLst>
            </p:cNvPr>
            <p:cNvSpPr txBox="1"/>
            <p:nvPr/>
          </p:nvSpPr>
          <p:spPr>
            <a:xfrm>
              <a:off x="4133704" y="5404886"/>
              <a:ext cx="1059040" cy="574735"/>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effectLst/>
                  <a:uLnTx/>
                  <a:uFillTx/>
                  <a:latin typeface="Segoe UI"/>
                  <a:ea typeface="+mn-ea"/>
                  <a:cs typeface="+mn-cs"/>
                </a:rPr>
                <a:t>Personalizer Service</a:t>
              </a:r>
            </a:p>
          </p:txBody>
        </p:sp>
      </p:grpSp>
      <p:sp>
        <p:nvSpPr>
          <p:cNvPr id="29" name="Speech Bubble: Rectangle with Corners Rounded 28">
            <a:extLst>
              <a:ext uri="{FF2B5EF4-FFF2-40B4-BE49-F238E27FC236}">
                <a16:creationId xmlns:a16="http://schemas.microsoft.com/office/drawing/2014/main" id="{4E93CBAC-8595-4D2A-B0C9-36F1EEC198A8}"/>
              </a:ext>
            </a:extLst>
          </p:cNvPr>
          <p:cNvSpPr/>
          <p:nvPr/>
        </p:nvSpPr>
        <p:spPr bwMode="auto">
          <a:xfrm>
            <a:off x="10478732" y="923024"/>
            <a:ext cx="1110061" cy="975265"/>
          </a:xfrm>
          <a:prstGeom prst="wedgeRoundRectCallout">
            <a:avLst>
              <a:gd name="adj1" fmla="val -1813"/>
              <a:gd name="adj2" fmla="val 75637"/>
              <a:gd name="adj3" fmla="val 16667"/>
            </a:avLst>
          </a:prstGeom>
          <a:solidFill>
            <a:schemeClr val="tx2"/>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609D2897-B58C-4C9C-A6D7-B4853A9273D7}"/>
              </a:ext>
            </a:extLst>
          </p:cNvPr>
          <p:cNvSpPr txBox="1"/>
          <p:nvPr/>
        </p:nvSpPr>
        <p:spPr>
          <a:xfrm>
            <a:off x="7731997" y="1939942"/>
            <a:ext cx="1914010" cy="572464"/>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Action 1 info</a:t>
            </a:r>
          </a:p>
        </p:txBody>
      </p:sp>
      <p:sp>
        <p:nvSpPr>
          <p:cNvPr id="31" name="Right Brace 30">
            <a:extLst>
              <a:ext uri="{FF2B5EF4-FFF2-40B4-BE49-F238E27FC236}">
                <a16:creationId xmlns:a16="http://schemas.microsoft.com/office/drawing/2014/main" id="{94F5A96D-AA7C-47B0-B6F4-774E038A8209}"/>
              </a:ext>
            </a:extLst>
          </p:cNvPr>
          <p:cNvSpPr/>
          <p:nvPr/>
        </p:nvSpPr>
        <p:spPr>
          <a:xfrm>
            <a:off x="9757178" y="620789"/>
            <a:ext cx="530063" cy="4341845"/>
          </a:xfrm>
          <a:prstGeom prst="rightBrace">
            <a:avLst/>
          </a:prstGeom>
          <a:ln w="5715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sp>
        <p:nvSpPr>
          <p:cNvPr id="33" name="Arrow: Bent 32">
            <a:extLst>
              <a:ext uri="{FF2B5EF4-FFF2-40B4-BE49-F238E27FC236}">
                <a16:creationId xmlns:a16="http://schemas.microsoft.com/office/drawing/2014/main" id="{2942F20B-2B6A-4CA7-9BFD-7AEF220F898B}"/>
              </a:ext>
            </a:extLst>
          </p:cNvPr>
          <p:cNvSpPr/>
          <p:nvPr/>
        </p:nvSpPr>
        <p:spPr bwMode="auto">
          <a:xfrm rot="16200000" flipV="1">
            <a:off x="7571823" y="1939072"/>
            <a:ext cx="1868934" cy="5892177"/>
          </a:xfrm>
          <a:prstGeom prst="bentArrow">
            <a:avLst>
              <a:gd name="adj1" fmla="val 2245"/>
              <a:gd name="adj2" fmla="val 2386"/>
              <a:gd name="adj3" fmla="val 6350"/>
              <a:gd name="adj4" fmla="val 19143"/>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7080412B-CA37-4544-B218-8AA7722B14C4}"/>
              </a:ext>
            </a:extLst>
          </p:cNvPr>
          <p:cNvSpPr txBox="1"/>
          <p:nvPr/>
        </p:nvSpPr>
        <p:spPr>
          <a:xfrm>
            <a:off x="385119" y="3592806"/>
            <a:ext cx="1446616" cy="5170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User</a:t>
            </a:r>
          </a:p>
        </p:txBody>
      </p:sp>
      <p:cxnSp>
        <p:nvCxnSpPr>
          <p:cNvPr id="38" name="Connector: Elbow 37">
            <a:extLst>
              <a:ext uri="{FF2B5EF4-FFF2-40B4-BE49-F238E27FC236}">
                <a16:creationId xmlns:a16="http://schemas.microsoft.com/office/drawing/2014/main" id="{99D029B5-110C-4FC8-98CC-D9C029119D25}"/>
              </a:ext>
            </a:extLst>
          </p:cNvPr>
          <p:cNvCxnSpPr>
            <a:cxnSpLocks/>
          </p:cNvCxnSpPr>
          <p:nvPr/>
        </p:nvCxnSpPr>
        <p:spPr>
          <a:xfrm>
            <a:off x="3426314" y="3269790"/>
            <a:ext cx="2825282" cy="788862"/>
          </a:xfrm>
          <a:prstGeom prst="bentConnector3">
            <a:avLst>
              <a:gd name="adj1" fmla="val 74316"/>
            </a:avLst>
          </a:prstGeom>
          <a:ln w="57150">
            <a:solidFill>
              <a:srgbClr val="0078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56E18FB-2FA5-4399-B589-2A8426D80EA2}"/>
              </a:ext>
            </a:extLst>
          </p:cNvPr>
          <p:cNvSpPr txBox="1"/>
          <p:nvPr/>
        </p:nvSpPr>
        <p:spPr>
          <a:xfrm>
            <a:off x="5627011" y="5345286"/>
            <a:ext cx="2088894" cy="572464"/>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Reward Score</a:t>
            </a:r>
          </a:p>
        </p:txBody>
      </p:sp>
      <p:sp>
        <p:nvSpPr>
          <p:cNvPr id="45" name="TextBox 44">
            <a:extLst>
              <a:ext uri="{FF2B5EF4-FFF2-40B4-BE49-F238E27FC236}">
                <a16:creationId xmlns:a16="http://schemas.microsoft.com/office/drawing/2014/main" id="{AB221C9F-1E70-42BD-BF02-A0EF4E5284A8}"/>
              </a:ext>
            </a:extLst>
          </p:cNvPr>
          <p:cNvSpPr txBox="1"/>
          <p:nvPr/>
        </p:nvSpPr>
        <p:spPr>
          <a:xfrm>
            <a:off x="3001427" y="5160175"/>
            <a:ext cx="2653895"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Your business logic observes &amp; evaluates user behavior</a:t>
            </a:r>
          </a:p>
        </p:txBody>
      </p:sp>
      <p:sp>
        <p:nvSpPr>
          <p:cNvPr id="46" name="Double Brace 45">
            <a:extLst>
              <a:ext uri="{FF2B5EF4-FFF2-40B4-BE49-F238E27FC236}">
                <a16:creationId xmlns:a16="http://schemas.microsoft.com/office/drawing/2014/main" id="{03ACD21E-9008-4784-8FA3-CDF69D038A66}"/>
              </a:ext>
            </a:extLst>
          </p:cNvPr>
          <p:cNvSpPr/>
          <p:nvPr/>
        </p:nvSpPr>
        <p:spPr>
          <a:xfrm>
            <a:off x="3096986" y="5266158"/>
            <a:ext cx="2425532" cy="1039280"/>
          </a:xfrm>
          <a:prstGeom prst="bracePair">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 name="TextBox 3">
            <a:extLst>
              <a:ext uri="{FF2B5EF4-FFF2-40B4-BE49-F238E27FC236}">
                <a16:creationId xmlns:a16="http://schemas.microsoft.com/office/drawing/2014/main" id="{99826191-EFF1-476A-B722-1420D59DFA51}"/>
              </a:ext>
            </a:extLst>
          </p:cNvPr>
          <p:cNvSpPr txBox="1"/>
          <p:nvPr/>
        </p:nvSpPr>
        <p:spPr>
          <a:xfrm>
            <a:off x="9954295" y="2663863"/>
            <a:ext cx="1006351"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Rank(..)</a:t>
            </a:r>
            <a:endParaRPr kumimoji="0" lang="en-US" sz="1800" b="0" i="0" u="none" strike="noStrike" kern="1200" cap="none" spc="0" normalizeH="0" baseline="0" noProof="0">
              <a:ln>
                <a:noFill/>
              </a:ln>
              <a:effectLst/>
              <a:uLnTx/>
              <a:uFillTx/>
              <a:latin typeface="Segoe UI"/>
              <a:ea typeface="+mn-ea"/>
              <a:cs typeface="+mn-cs"/>
            </a:endParaRPr>
          </a:p>
        </p:txBody>
      </p:sp>
      <p:sp>
        <p:nvSpPr>
          <p:cNvPr id="54" name="TextBox 53">
            <a:extLst>
              <a:ext uri="{FF2B5EF4-FFF2-40B4-BE49-F238E27FC236}">
                <a16:creationId xmlns:a16="http://schemas.microsoft.com/office/drawing/2014/main" id="{2CE40C92-6F85-47D9-9B3B-D02A83B0FF76}"/>
              </a:ext>
            </a:extLst>
          </p:cNvPr>
          <p:cNvSpPr txBox="1"/>
          <p:nvPr/>
        </p:nvSpPr>
        <p:spPr>
          <a:xfrm>
            <a:off x="10862974" y="3667100"/>
            <a:ext cx="1326847" cy="3130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Reward(r)</a:t>
            </a:r>
            <a:endParaRPr kumimoji="0" lang="en-US" sz="1800" b="0" i="0" u="none" strike="noStrike" kern="1200" cap="none" spc="0" normalizeH="0" baseline="0" noProof="0">
              <a:ln>
                <a:noFill/>
              </a:ln>
              <a:effectLst/>
              <a:uLnTx/>
              <a:uFillTx/>
              <a:latin typeface="Segoe UI"/>
              <a:ea typeface="+mn-ea"/>
              <a:cs typeface="+mn-cs"/>
            </a:endParaRPr>
          </a:p>
        </p:txBody>
      </p:sp>
      <p:pic>
        <p:nvPicPr>
          <p:cNvPr id="61" name="Picture 60">
            <a:extLst>
              <a:ext uri="{FF2B5EF4-FFF2-40B4-BE49-F238E27FC236}">
                <a16:creationId xmlns:a16="http://schemas.microsoft.com/office/drawing/2014/main" id="{DDE2F854-26D6-4803-A53F-D123868954D9}"/>
              </a:ext>
            </a:extLst>
          </p:cNvPr>
          <p:cNvPicPr>
            <a:picLocks noChangeAspect="1"/>
          </p:cNvPicPr>
          <p:nvPr/>
        </p:nvPicPr>
        <p:blipFill>
          <a:blip r:embed="rId4"/>
          <a:stretch>
            <a:fillRect/>
          </a:stretch>
        </p:blipFill>
        <p:spPr>
          <a:xfrm>
            <a:off x="7561006" y="5454849"/>
            <a:ext cx="683959" cy="616984"/>
          </a:xfrm>
          <a:prstGeom prst="rect">
            <a:avLst/>
          </a:prstGeom>
          <a:ln w="57150">
            <a:solidFill>
              <a:schemeClr val="accent6"/>
            </a:solidFill>
          </a:ln>
        </p:spPr>
      </p:pic>
      <p:pic>
        <p:nvPicPr>
          <p:cNvPr id="64" name="Graphic 63" descr="Magnifying glass">
            <a:extLst>
              <a:ext uri="{FF2B5EF4-FFF2-40B4-BE49-F238E27FC236}">
                <a16:creationId xmlns:a16="http://schemas.microsoft.com/office/drawing/2014/main" id="{C62F8483-DC54-4FA1-B155-6D123AB9C8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34985" y="4465893"/>
            <a:ext cx="914400" cy="914400"/>
          </a:xfrm>
          <a:prstGeom prst="rect">
            <a:avLst/>
          </a:prstGeom>
        </p:spPr>
      </p:pic>
      <p:pic>
        <p:nvPicPr>
          <p:cNvPr id="63" name="Picture 62" descr="Image result for watching hbo mobile">
            <a:extLst>
              <a:ext uri="{FF2B5EF4-FFF2-40B4-BE49-F238E27FC236}">
                <a16:creationId xmlns:a16="http://schemas.microsoft.com/office/drawing/2014/main" id="{3FD7B625-9023-4EC4-9636-A3F8C03FFE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287" y="2422985"/>
            <a:ext cx="1960718" cy="1169821"/>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BF920290-30E2-42CC-8A1D-300194FD8450}"/>
              </a:ext>
            </a:extLst>
          </p:cNvPr>
          <p:cNvGrpSpPr/>
          <p:nvPr/>
        </p:nvGrpSpPr>
        <p:grpSpPr>
          <a:xfrm>
            <a:off x="567482" y="2002757"/>
            <a:ext cx="1026918" cy="317644"/>
            <a:chOff x="567482" y="2002757"/>
            <a:chExt cx="1026918" cy="317644"/>
          </a:xfrm>
        </p:grpSpPr>
        <p:pic>
          <p:nvPicPr>
            <p:cNvPr id="67" name="Picture 66">
              <a:extLst>
                <a:ext uri="{FF2B5EF4-FFF2-40B4-BE49-F238E27FC236}">
                  <a16:creationId xmlns:a16="http://schemas.microsoft.com/office/drawing/2014/main" id="{1EBBC49C-2E2A-46B1-ADE5-0CA8A5BECB41}"/>
                </a:ext>
              </a:extLst>
            </p:cNvPr>
            <p:cNvPicPr>
              <a:picLocks noChangeAspect="1"/>
            </p:cNvPicPr>
            <p:nvPr/>
          </p:nvPicPr>
          <p:blipFill rotWithShape="1">
            <a:blip r:embed="rId8"/>
            <a:srcRect l="57" t="5230" r="2520" b="492"/>
            <a:stretch/>
          </p:blipFill>
          <p:spPr>
            <a:xfrm>
              <a:off x="931586" y="2007862"/>
              <a:ext cx="309782" cy="312539"/>
            </a:xfrm>
            <a:prstGeom prst="rect">
              <a:avLst/>
            </a:prstGeom>
          </p:spPr>
        </p:pic>
        <p:pic>
          <p:nvPicPr>
            <p:cNvPr id="68" name="Picture 67">
              <a:extLst>
                <a:ext uri="{FF2B5EF4-FFF2-40B4-BE49-F238E27FC236}">
                  <a16:creationId xmlns:a16="http://schemas.microsoft.com/office/drawing/2014/main" id="{FFBA27DD-E26C-49BA-93E6-7590BB77D7BC}"/>
                </a:ext>
              </a:extLst>
            </p:cNvPr>
            <p:cNvPicPr>
              <a:picLocks noChangeAspect="1"/>
            </p:cNvPicPr>
            <p:nvPr/>
          </p:nvPicPr>
          <p:blipFill rotWithShape="1">
            <a:blip r:embed="rId9"/>
            <a:srcRect t="2793" r="6911" b="1754"/>
            <a:stretch/>
          </p:blipFill>
          <p:spPr>
            <a:xfrm>
              <a:off x="1284617" y="2002757"/>
              <a:ext cx="309783" cy="317643"/>
            </a:xfrm>
            <a:prstGeom prst="rect">
              <a:avLst/>
            </a:prstGeom>
          </p:spPr>
        </p:pic>
        <p:pic>
          <p:nvPicPr>
            <p:cNvPr id="69" name="Picture 68">
              <a:extLst>
                <a:ext uri="{FF2B5EF4-FFF2-40B4-BE49-F238E27FC236}">
                  <a16:creationId xmlns:a16="http://schemas.microsoft.com/office/drawing/2014/main" id="{BF071889-B84B-4A17-B103-AB2D6484F3CB}"/>
                </a:ext>
              </a:extLst>
            </p:cNvPr>
            <p:cNvPicPr>
              <a:picLocks noChangeAspect="1"/>
            </p:cNvPicPr>
            <p:nvPr/>
          </p:nvPicPr>
          <p:blipFill rotWithShape="1">
            <a:blip r:embed="rId10"/>
            <a:srcRect l="1" t="1714" r="997" b="-1"/>
            <a:stretch/>
          </p:blipFill>
          <p:spPr>
            <a:xfrm>
              <a:off x="567482" y="2006006"/>
              <a:ext cx="311696" cy="314394"/>
            </a:xfrm>
            <a:prstGeom prst="rect">
              <a:avLst/>
            </a:prstGeom>
          </p:spPr>
        </p:pic>
      </p:grpSp>
      <p:sp>
        <p:nvSpPr>
          <p:cNvPr id="77" name="TextBox 76">
            <a:extLst>
              <a:ext uri="{FF2B5EF4-FFF2-40B4-BE49-F238E27FC236}">
                <a16:creationId xmlns:a16="http://schemas.microsoft.com/office/drawing/2014/main" id="{13EE84D5-49E3-4734-8AE6-792192F4042A}"/>
              </a:ext>
            </a:extLst>
          </p:cNvPr>
          <p:cNvSpPr txBox="1"/>
          <p:nvPr/>
        </p:nvSpPr>
        <p:spPr>
          <a:xfrm>
            <a:off x="6347638" y="1968309"/>
            <a:ext cx="927100" cy="276999"/>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Segoe" pitchFamily="34" charset="0"/>
                <a:ea typeface="+mn-ea"/>
                <a:cs typeface="+mn-cs"/>
              </a:rPr>
              <a:t>Promo 1</a:t>
            </a:r>
          </a:p>
        </p:txBody>
      </p:sp>
      <p:sp>
        <p:nvSpPr>
          <p:cNvPr id="79" name="TextBox 78">
            <a:extLst>
              <a:ext uri="{FF2B5EF4-FFF2-40B4-BE49-F238E27FC236}">
                <a16:creationId xmlns:a16="http://schemas.microsoft.com/office/drawing/2014/main" id="{A6C1006F-B0E3-44CB-83EA-075C128ECE5A}"/>
              </a:ext>
            </a:extLst>
          </p:cNvPr>
          <p:cNvSpPr txBox="1"/>
          <p:nvPr/>
        </p:nvSpPr>
        <p:spPr>
          <a:xfrm>
            <a:off x="6319965" y="3139067"/>
            <a:ext cx="927100" cy="276999"/>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Segoe" pitchFamily="34" charset="0"/>
                <a:ea typeface="+mn-ea"/>
                <a:cs typeface="+mn-cs"/>
              </a:rPr>
              <a:t>Promo 2</a:t>
            </a:r>
          </a:p>
        </p:txBody>
      </p:sp>
      <p:sp>
        <p:nvSpPr>
          <p:cNvPr id="81" name="TextBox 80">
            <a:extLst>
              <a:ext uri="{FF2B5EF4-FFF2-40B4-BE49-F238E27FC236}">
                <a16:creationId xmlns:a16="http://schemas.microsoft.com/office/drawing/2014/main" id="{66875C25-0623-445E-8566-9F3DBF919CFE}"/>
              </a:ext>
            </a:extLst>
          </p:cNvPr>
          <p:cNvSpPr txBox="1"/>
          <p:nvPr/>
        </p:nvSpPr>
        <p:spPr>
          <a:xfrm>
            <a:off x="6364638" y="4298663"/>
            <a:ext cx="927100" cy="276999"/>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Segoe" pitchFamily="34" charset="0"/>
                <a:ea typeface="+mn-ea"/>
                <a:cs typeface="+mn-cs"/>
              </a:rPr>
              <a:t>Promo 3</a:t>
            </a:r>
          </a:p>
        </p:txBody>
      </p:sp>
      <p:sp>
        <p:nvSpPr>
          <p:cNvPr id="83" name="TextBox 82">
            <a:extLst>
              <a:ext uri="{FF2B5EF4-FFF2-40B4-BE49-F238E27FC236}">
                <a16:creationId xmlns:a16="http://schemas.microsoft.com/office/drawing/2014/main" id="{F1A7BB5D-9554-4F4D-93CD-013537F59F45}"/>
              </a:ext>
            </a:extLst>
          </p:cNvPr>
          <p:cNvSpPr txBox="1"/>
          <p:nvPr/>
        </p:nvSpPr>
        <p:spPr>
          <a:xfrm>
            <a:off x="10652286" y="1513980"/>
            <a:ext cx="927100" cy="276999"/>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5050">
                    <a:lumMod val="50000"/>
                  </a:srgbClr>
                </a:solidFill>
                <a:effectLst/>
                <a:uLnTx/>
                <a:uFillTx/>
                <a:latin typeface="Segoe" pitchFamily="34" charset="0"/>
                <a:ea typeface="+mn-ea"/>
                <a:cs typeface="+mn-cs"/>
              </a:rPr>
              <a:t>Promo 3</a:t>
            </a:r>
          </a:p>
        </p:txBody>
      </p:sp>
      <p:grpSp>
        <p:nvGrpSpPr>
          <p:cNvPr id="49" name="Group 48">
            <a:extLst>
              <a:ext uri="{FF2B5EF4-FFF2-40B4-BE49-F238E27FC236}">
                <a16:creationId xmlns:a16="http://schemas.microsoft.com/office/drawing/2014/main" id="{566244CE-E1FB-4C07-BD05-7732377AED48}"/>
              </a:ext>
            </a:extLst>
          </p:cNvPr>
          <p:cNvGrpSpPr/>
          <p:nvPr/>
        </p:nvGrpSpPr>
        <p:grpSpPr>
          <a:xfrm>
            <a:off x="2556764" y="2966839"/>
            <a:ext cx="952529" cy="697382"/>
            <a:chOff x="2539314" y="2974171"/>
            <a:chExt cx="952529" cy="697382"/>
          </a:xfrm>
        </p:grpSpPr>
        <p:pic>
          <p:nvPicPr>
            <p:cNvPr id="84" name="Picture 35" descr="Comment Add with solid fill">
              <a:extLst>
                <a:ext uri="{FF2B5EF4-FFF2-40B4-BE49-F238E27FC236}">
                  <a16:creationId xmlns:a16="http://schemas.microsoft.com/office/drawing/2014/main" id="{893CA043-F19C-4C71-AC02-ADF96AA8576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658386" y="2974171"/>
              <a:ext cx="591237" cy="591237"/>
            </a:xfrm>
            <a:prstGeom prst="rect">
              <a:avLst/>
            </a:prstGeom>
            <a:noFill/>
            <a:ln w="9525">
              <a:noFill/>
              <a:miter lim="800000"/>
              <a:headEnd/>
              <a:tailEnd/>
            </a:ln>
          </p:spPr>
        </p:pic>
        <p:sp>
          <p:nvSpPr>
            <p:cNvPr id="85" name="TextBox 84">
              <a:extLst>
                <a:ext uri="{FF2B5EF4-FFF2-40B4-BE49-F238E27FC236}">
                  <a16:creationId xmlns:a16="http://schemas.microsoft.com/office/drawing/2014/main" id="{E4B692F0-D096-42CA-8CA7-B7E66AD2715D}"/>
                </a:ext>
              </a:extLst>
            </p:cNvPr>
            <p:cNvSpPr txBox="1"/>
            <p:nvPr/>
          </p:nvSpPr>
          <p:spPr>
            <a:xfrm>
              <a:off x="2539314" y="3394554"/>
              <a:ext cx="95252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pitchFamily="34" charset="0"/>
                  <a:ea typeface="+mn-ea"/>
                  <a:cs typeface="+mn-cs"/>
                </a:rPr>
                <a:t>Promo 3</a:t>
              </a:r>
            </a:p>
          </p:txBody>
        </p:sp>
      </p:grpSp>
      <p:sp>
        <p:nvSpPr>
          <p:cNvPr id="88" name="TextBox 87">
            <a:extLst>
              <a:ext uri="{FF2B5EF4-FFF2-40B4-BE49-F238E27FC236}">
                <a16:creationId xmlns:a16="http://schemas.microsoft.com/office/drawing/2014/main" id="{5C99CE68-32F4-4760-BEDC-6B2EBAA7234B}"/>
              </a:ext>
            </a:extLst>
          </p:cNvPr>
          <p:cNvSpPr txBox="1"/>
          <p:nvPr/>
        </p:nvSpPr>
        <p:spPr>
          <a:xfrm>
            <a:off x="7310680" y="2365640"/>
            <a:ext cx="810137" cy="276999"/>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Segoe" pitchFamily="34" charset="0"/>
                <a:ea typeface="+mn-ea"/>
                <a:cs typeface="+mn-cs"/>
              </a:rPr>
              <a:t>Promo 1</a:t>
            </a:r>
          </a:p>
        </p:txBody>
      </p:sp>
      <p:sp>
        <p:nvSpPr>
          <p:cNvPr id="91" name="TextBox 90">
            <a:extLst>
              <a:ext uri="{FF2B5EF4-FFF2-40B4-BE49-F238E27FC236}">
                <a16:creationId xmlns:a16="http://schemas.microsoft.com/office/drawing/2014/main" id="{1A4B2AB4-9145-4FC5-9B7F-9A743A5489E3}"/>
              </a:ext>
            </a:extLst>
          </p:cNvPr>
          <p:cNvSpPr txBox="1"/>
          <p:nvPr/>
        </p:nvSpPr>
        <p:spPr>
          <a:xfrm>
            <a:off x="7235642" y="3463885"/>
            <a:ext cx="894636" cy="276999"/>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Segoe" pitchFamily="34" charset="0"/>
                <a:ea typeface="+mn-ea"/>
                <a:cs typeface="+mn-cs"/>
              </a:rPr>
              <a:t>Promo 2</a:t>
            </a:r>
          </a:p>
        </p:txBody>
      </p:sp>
      <p:sp>
        <p:nvSpPr>
          <p:cNvPr id="94" name="TextBox 93">
            <a:extLst>
              <a:ext uri="{FF2B5EF4-FFF2-40B4-BE49-F238E27FC236}">
                <a16:creationId xmlns:a16="http://schemas.microsoft.com/office/drawing/2014/main" id="{02229782-7683-4904-955D-9E138F353555}"/>
              </a:ext>
            </a:extLst>
          </p:cNvPr>
          <p:cNvSpPr txBox="1"/>
          <p:nvPr/>
        </p:nvSpPr>
        <p:spPr>
          <a:xfrm>
            <a:off x="7293677" y="4601175"/>
            <a:ext cx="869313" cy="276999"/>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Segoe" pitchFamily="34" charset="0"/>
                <a:ea typeface="+mn-ea"/>
                <a:cs typeface="+mn-cs"/>
              </a:rPr>
              <a:t>Promo 3</a:t>
            </a:r>
          </a:p>
        </p:txBody>
      </p:sp>
      <p:grpSp>
        <p:nvGrpSpPr>
          <p:cNvPr id="95" name="Group 94">
            <a:extLst>
              <a:ext uri="{FF2B5EF4-FFF2-40B4-BE49-F238E27FC236}">
                <a16:creationId xmlns:a16="http://schemas.microsoft.com/office/drawing/2014/main" id="{E320716B-2B20-4491-A313-2D84F4855727}"/>
              </a:ext>
            </a:extLst>
          </p:cNvPr>
          <p:cNvGrpSpPr/>
          <p:nvPr/>
        </p:nvGrpSpPr>
        <p:grpSpPr>
          <a:xfrm>
            <a:off x="8175543" y="628406"/>
            <a:ext cx="1026918" cy="317644"/>
            <a:chOff x="567482" y="2002757"/>
            <a:chExt cx="1026918" cy="317644"/>
          </a:xfrm>
        </p:grpSpPr>
        <p:pic>
          <p:nvPicPr>
            <p:cNvPr id="96" name="Picture 95">
              <a:extLst>
                <a:ext uri="{FF2B5EF4-FFF2-40B4-BE49-F238E27FC236}">
                  <a16:creationId xmlns:a16="http://schemas.microsoft.com/office/drawing/2014/main" id="{9E327E4D-6900-43A5-A353-4EE60511FF8F}"/>
                </a:ext>
              </a:extLst>
            </p:cNvPr>
            <p:cNvPicPr>
              <a:picLocks noChangeAspect="1"/>
            </p:cNvPicPr>
            <p:nvPr/>
          </p:nvPicPr>
          <p:blipFill rotWithShape="1">
            <a:blip r:embed="rId8"/>
            <a:srcRect l="57" t="5230" r="2520" b="492"/>
            <a:stretch/>
          </p:blipFill>
          <p:spPr>
            <a:xfrm>
              <a:off x="931586" y="2007862"/>
              <a:ext cx="309782" cy="312539"/>
            </a:xfrm>
            <a:prstGeom prst="rect">
              <a:avLst/>
            </a:prstGeom>
          </p:spPr>
        </p:pic>
        <p:pic>
          <p:nvPicPr>
            <p:cNvPr id="97" name="Picture 96">
              <a:extLst>
                <a:ext uri="{FF2B5EF4-FFF2-40B4-BE49-F238E27FC236}">
                  <a16:creationId xmlns:a16="http://schemas.microsoft.com/office/drawing/2014/main" id="{DA93CDD2-2D42-4765-87C4-1DAEE90D9BFF}"/>
                </a:ext>
              </a:extLst>
            </p:cNvPr>
            <p:cNvPicPr>
              <a:picLocks noChangeAspect="1"/>
            </p:cNvPicPr>
            <p:nvPr/>
          </p:nvPicPr>
          <p:blipFill rotWithShape="1">
            <a:blip r:embed="rId9"/>
            <a:srcRect t="2793" r="6911" b="1754"/>
            <a:stretch/>
          </p:blipFill>
          <p:spPr>
            <a:xfrm>
              <a:off x="1284617" y="2002757"/>
              <a:ext cx="309783" cy="317643"/>
            </a:xfrm>
            <a:prstGeom prst="rect">
              <a:avLst/>
            </a:prstGeom>
          </p:spPr>
        </p:pic>
        <p:pic>
          <p:nvPicPr>
            <p:cNvPr id="98" name="Picture 97">
              <a:extLst>
                <a:ext uri="{FF2B5EF4-FFF2-40B4-BE49-F238E27FC236}">
                  <a16:creationId xmlns:a16="http://schemas.microsoft.com/office/drawing/2014/main" id="{90C2FF69-E76C-4E91-A7FC-6D01B8A3B0E0}"/>
                </a:ext>
              </a:extLst>
            </p:cNvPr>
            <p:cNvPicPr>
              <a:picLocks noChangeAspect="1"/>
            </p:cNvPicPr>
            <p:nvPr/>
          </p:nvPicPr>
          <p:blipFill rotWithShape="1">
            <a:blip r:embed="rId10"/>
            <a:srcRect l="1" t="1714" r="997" b="-1"/>
            <a:stretch/>
          </p:blipFill>
          <p:spPr>
            <a:xfrm>
              <a:off x="567482" y="2006006"/>
              <a:ext cx="311696" cy="314394"/>
            </a:xfrm>
            <a:prstGeom prst="rect">
              <a:avLst/>
            </a:prstGeom>
          </p:spPr>
        </p:pic>
      </p:grpSp>
      <p:sp>
        <p:nvSpPr>
          <p:cNvPr id="70" name="Footer Placeholder 2">
            <a:extLst>
              <a:ext uri="{FF2B5EF4-FFF2-40B4-BE49-F238E27FC236}">
                <a16:creationId xmlns:a16="http://schemas.microsoft.com/office/drawing/2014/main" id="{F77E4842-3E91-4F9C-B314-A74BB87799F9}"/>
              </a:ext>
            </a:extLst>
          </p:cNvPr>
          <p:cNvSpPr>
            <a:spLocks noGrp="1"/>
          </p:cNvSpPr>
          <p:nvPr>
            <p:ph type="ftr" sz="quarter" idx="3"/>
          </p:nvPr>
        </p:nvSpPr>
        <p:spPr>
          <a:xfrm>
            <a:off x="4328374" y="6466386"/>
            <a:ext cx="3590379" cy="299180"/>
          </a:xfrm>
          <a:prstGeom prst="rect">
            <a:avLst/>
          </a:prstGeom>
        </p:spPr>
        <p:txBody>
          <a:bodyPr vert="horz" lIns="91440" tIns="45720" rIns="91440" bIns="45720" rtlCol="0" anchor="ctr"/>
          <a:lstStyle>
            <a:lvl1pPr algn="ctr">
              <a:defRPr sz="882">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hlinkClick r:id="rId13"/>
              </a:rPr>
              <a:t>Personalizer | Microsoft Azure</a:t>
            </a:r>
            <a:endParaRPr kumimoji="0" lang="en-US" sz="1800" b="0" i="0" u="none" strike="noStrike" kern="1200" cap="none" spc="0" normalizeH="0" baseline="0" noProof="0">
              <a:ln>
                <a:noFill/>
              </a:ln>
              <a:solidFill>
                <a:srgbClr val="505050">
                  <a:tint val="75000"/>
                </a:srgbClr>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B6C4D778-432D-B0F9-355D-CB79CDA83B13}"/>
              </a:ext>
            </a:extLst>
          </p:cNvPr>
          <p:cNvPicPr>
            <a:picLocks noChangeAspect="1"/>
          </p:cNvPicPr>
          <p:nvPr/>
        </p:nvPicPr>
        <p:blipFill>
          <a:blip r:embed="rId14"/>
          <a:stretch>
            <a:fillRect/>
          </a:stretch>
        </p:blipFill>
        <p:spPr>
          <a:xfrm>
            <a:off x="11749406" y="3007895"/>
            <a:ext cx="325208" cy="359082"/>
          </a:xfrm>
          <a:prstGeom prst="rect">
            <a:avLst/>
          </a:prstGeom>
        </p:spPr>
      </p:pic>
      <p:pic>
        <p:nvPicPr>
          <p:cNvPr id="13" name="Picture 35" descr="Comment Add with solid fill">
            <a:extLst>
              <a:ext uri="{FF2B5EF4-FFF2-40B4-BE49-F238E27FC236}">
                <a16:creationId xmlns:a16="http://schemas.microsoft.com/office/drawing/2014/main" id="{D9E97861-B5D5-5D29-A69E-418BB60E2DA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6276273" y="1533068"/>
            <a:ext cx="591237" cy="591237"/>
          </a:xfrm>
          <a:prstGeom prst="rect">
            <a:avLst/>
          </a:prstGeom>
          <a:noFill/>
          <a:ln w="9525">
            <a:noFill/>
            <a:miter lim="800000"/>
            <a:headEnd/>
            <a:tailEnd/>
          </a:ln>
        </p:spPr>
      </p:pic>
      <p:pic>
        <p:nvPicPr>
          <p:cNvPr id="23" name="Picture 35" descr="Comment Add with solid fill">
            <a:extLst>
              <a:ext uri="{FF2B5EF4-FFF2-40B4-BE49-F238E27FC236}">
                <a16:creationId xmlns:a16="http://schemas.microsoft.com/office/drawing/2014/main" id="{9BC11331-2810-C9BF-6AF7-012BF22D127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381563" y="2009298"/>
            <a:ext cx="413872" cy="413872"/>
          </a:xfrm>
          <a:prstGeom prst="rect">
            <a:avLst/>
          </a:prstGeom>
          <a:noFill/>
          <a:ln w="9525">
            <a:noFill/>
            <a:miter lim="800000"/>
            <a:headEnd/>
            <a:tailEnd/>
          </a:ln>
        </p:spPr>
      </p:pic>
      <p:pic>
        <p:nvPicPr>
          <p:cNvPr id="35" name="Picture 35" descr="Comment Add with solid fill">
            <a:extLst>
              <a:ext uri="{FF2B5EF4-FFF2-40B4-BE49-F238E27FC236}">
                <a16:creationId xmlns:a16="http://schemas.microsoft.com/office/drawing/2014/main" id="{6D02239B-C588-0613-88DC-D0C3E9F70A77}"/>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343704" y="3124402"/>
            <a:ext cx="413872" cy="413872"/>
          </a:xfrm>
          <a:prstGeom prst="rect">
            <a:avLst/>
          </a:prstGeom>
          <a:noFill/>
          <a:ln w="9525">
            <a:noFill/>
            <a:miter lim="800000"/>
            <a:headEnd/>
            <a:tailEnd/>
          </a:ln>
        </p:spPr>
      </p:pic>
      <p:pic>
        <p:nvPicPr>
          <p:cNvPr id="37" name="Picture 35" descr="Comment Add with solid fill">
            <a:extLst>
              <a:ext uri="{FF2B5EF4-FFF2-40B4-BE49-F238E27FC236}">
                <a16:creationId xmlns:a16="http://schemas.microsoft.com/office/drawing/2014/main" id="{9E10E32B-88E8-9B75-05E4-4122DC1A00E3}"/>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6258982" y="2679132"/>
            <a:ext cx="591237" cy="591237"/>
          </a:xfrm>
          <a:prstGeom prst="rect">
            <a:avLst/>
          </a:prstGeom>
          <a:noFill/>
          <a:ln w="9525">
            <a:noFill/>
            <a:miter lim="800000"/>
            <a:headEnd/>
            <a:tailEnd/>
          </a:ln>
        </p:spPr>
      </p:pic>
      <p:pic>
        <p:nvPicPr>
          <p:cNvPr id="40" name="Picture 35" descr="Comment Add with solid fill">
            <a:extLst>
              <a:ext uri="{FF2B5EF4-FFF2-40B4-BE49-F238E27FC236}">
                <a16:creationId xmlns:a16="http://schemas.microsoft.com/office/drawing/2014/main" id="{16CAF502-331A-C0BC-5EE7-BF03118B71BB}"/>
              </a:ext>
            </a:extLst>
          </p:cNvPr>
          <p:cNvPicPr>
            <a:picLocks noChangeAspect="1" noChangeArrowheads="1"/>
          </p:cNvPicPr>
          <p:nvPr/>
        </p:nvPicPr>
        <p:blipFill>
          <a:blip r:embed="rId11">
            <a:extLst>
              <a:ext uri="{96DAC541-7B7A-43D3-8B79-37D633B846F1}">
                <asvg:svgBlip xmlns:asvg="http://schemas.microsoft.com/office/drawing/2016/SVG/main" r:embed="rId19"/>
              </a:ext>
            </a:extLst>
          </a:blip>
          <a:srcRect/>
          <a:stretch/>
        </p:blipFill>
        <p:spPr bwMode="auto">
          <a:xfrm>
            <a:off x="6319965" y="3848675"/>
            <a:ext cx="591237" cy="591237"/>
          </a:xfrm>
          <a:prstGeom prst="rect">
            <a:avLst/>
          </a:prstGeom>
          <a:noFill/>
          <a:ln w="9525">
            <a:noFill/>
            <a:miter lim="800000"/>
            <a:headEnd/>
            <a:tailEnd/>
          </a:ln>
        </p:spPr>
      </p:pic>
      <p:pic>
        <p:nvPicPr>
          <p:cNvPr id="42" name="Picture 35" descr="Comment Add with solid fill">
            <a:extLst>
              <a:ext uri="{FF2B5EF4-FFF2-40B4-BE49-F238E27FC236}">
                <a16:creationId xmlns:a16="http://schemas.microsoft.com/office/drawing/2014/main" id="{1C847FE0-00C5-21D9-D5A0-DCB9CEE66EF9}"/>
              </a:ext>
            </a:extLst>
          </p:cNvPr>
          <p:cNvPicPr>
            <a:picLocks noChangeAspect="1" noChangeArrowheads="1"/>
          </p:cNvPicPr>
          <p:nvPr/>
        </p:nvPicPr>
        <p:blipFill>
          <a:blip r:embed="rId11">
            <a:extLst>
              <a:ext uri="{96DAC541-7B7A-43D3-8B79-37D633B846F1}">
                <asvg:svgBlip xmlns:asvg="http://schemas.microsoft.com/office/drawing/2016/SVG/main" r:embed="rId20"/>
              </a:ext>
            </a:extLst>
          </a:blip>
          <a:srcRect/>
          <a:stretch/>
        </p:blipFill>
        <p:spPr bwMode="auto">
          <a:xfrm>
            <a:off x="7306507" y="4215165"/>
            <a:ext cx="413872" cy="413872"/>
          </a:xfrm>
          <a:prstGeom prst="rect">
            <a:avLst/>
          </a:prstGeom>
          <a:noFill/>
          <a:ln w="9525">
            <a:noFill/>
            <a:miter lim="800000"/>
            <a:headEnd/>
            <a:tailEnd/>
          </a:ln>
        </p:spPr>
      </p:pic>
      <p:pic>
        <p:nvPicPr>
          <p:cNvPr id="51" name="Picture 35" descr="Comment Add with solid fill">
            <a:extLst>
              <a:ext uri="{FF2B5EF4-FFF2-40B4-BE49-F238E27FC236}">
                <a16:creationId xmlns:a16="http://schemas.microsoft.com/office/drawing/2014/main" id="{A07527E1-42BA-9A46-86C1-4EF05C08B841}"/>
              </a:ext>
            </a:extLst>
          </p:cNvPr>
          <p:cNvPicPr>
            <a:picLocks noChangeAspect="1" noChangeArrowheads="1"/>
          </p:cNvPicPr>
          <p:nvPr/>
        </p:nvPicPr>
        <p:blipFill>
          <a:blip r:embed="rId11">
            <a:extLst>
              <a:ext uri="{96DAC541-7B7A-43D3-8B79-37D633B846F1}">
                <asvg:svgBlip xmlns:asvg="http://schemas.microsoft.com/office/drawing/2016/SVG/main" r:embed="rId20"/>
              </a:ext>
            </a:extLst>
          </a:blip>
          <a:srcRect/>
          <a:stretch/>
        </p:blipFill>
        <p:spPr bwMode="auto">
          <a:xfrm>
            <a:off x="10682648" y="1077457"/>
            <a:ext cx="554331" cy="554331"/>
          </a:xfrm>
          <a:prstGeom prst="rect">
            <a:avLst/>
          </a:prstGeom>
          <a:noFill/>
          <a:ln w="9525">
            <a:noFill/>
            <a:miter lim="800000"/>
            <a:headEnd/>
            <a:tailEnd/>
          </a:ln>
        </p:spPr>
      </p:pic>
    </p:spTree>
    <p:extLst>
      <p:ext uri="{BB962C8B-B14F-4D97-AF65-F5344CB8AC3E}">
        <p14:creationId xmlns:p14="http://schemas.microsoft.com/office/powerpoint/2010/main" val="3912959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par>
                                <p:cTn id="18" presetID="10" presetClass="entr" presetSubtype="0"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500"/>
                                        <p:tgtEl>
                                          <p:spTgt spid="8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par>
                                <p:cTn id="80" presetID="10" presetClass="entr" presetSubtype="0" fill="hold"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par>
                                <p:cTn id="83" presetID="10" presetClass="entr" presetSubtype="0" fill="hold" nodeType="withEffect">
                                  <p:stCondLst>
                                    <p:cond delay="0"/>
                                  </p:stCondLst>
                                  <p:childTnLst>
                                    <p:set>
                                      <p:cBhvr>
                                        <p:cTn id="84" dur="1" fill="hold">
                                          <p:stCondLst>
                                            <p:cond delay="0"/>
                                          </p:stCondLst>
                                        </p:cTn>
                                        <p:tgtEl>
                                          <p:spTgt spid="95"/>
                                        </p:tgtEl>
                                        <p:attrNameLst>
                                          <p:attrName>style.visibility</p:attrName>
                                        </p:attrNameLst>
                                      </p:cBhvr>
                                      <p:to>
                                        <p:strVal val="visible"/>
                                      </p:to>
                                    </p:set>
                                    <p:animEffect transition="in" filter="fade">
                                      <p:cBhvr>
                                        <p:cTn id="85" dur="500"/>
                                        <p:tgtEl>
                                          <p:spTgt spid="95"/>
                                        </p:tgtEl>
                                      </p:cBhvr>
                                    </p:animEffect>
                                  </p:childTnLst>
                                </p:cTn>
                              </p:par>
                              <p:par>
                                <p:cTn id="86" presetID="10" presetClass="entr" presetSubtype="0" fill="hold"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94"/>
                                        </p:tgtEl>
                                        <p:attrNameLst>
                                          <p:attrName>style.visibility</p:attrName>
                                        </p:attrNameLst>
                                      </p:cBhvr>
                                      <p:to>
                                        <p:strVal val="visible"/>
                                      </p:to>
                                    </p:set>
                                    <p:animEffect transition="in" filter="fade">
                                      <p:cBhvr>
                                        <p:cTn id="91" dur="500"/>
                                        <p:tgtEl>
                                          <p:spTgt spid="9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88"/>
                                        </p:tgtEl>
                                        <p:attrNameLst>
                                          <p:attrName>style.visibility</p:attrName>
                                        </p:attrNameLst>
                                      </p:cBhvr>
                                      <p:to>
                                        <p:strVal val="visible"/>
                                      </p:to>
                                    </p:set>
                                    <p:animEffect transition="in" filter="fade">
                                      <p:cBhvr>
                                        <p:cTn id="94" dur="500"/>
                                        <p:tgtEl>
                                          <p:spTgt spid="8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91"/>
                                        </p:tgtEl>
                                        <p:attrNameLst>
                                          <p:attrName>style.visibility</p:attrName>
                                        </p:attrNameLst>
                                      </p:cBhvr>
                                      <p:to>
                                        <p:strVal val="visible"/>
                                      </p:to>
                                    </p:set>
                                    <p:animEffect transition="in" filter="fade">
                                      <p:cBhvr>
                                        <p:cTn id="97" dur="500"/>
                                        <p:tgtEl>
                                          <p:spTgt spid="9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par>
                                <p:cTn id="103" presetID="10" presetClass="entr" presetSubtype="0" fill="hold"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500"/>
                                        <p:tgtEl>
                                          <p:spTgt spid="2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
                                        </p:tgtEl>
                                        <p:attrNameLst>
                                          <p:attrName>style.visibility</p:attrName>
                                        </p:attrNameLst>
                                      </p:cBhvr>
                                      <p:to>
                                        <p:strVal val="visible"/>
                                      </p:to>
                                    </p:set>
                                    <p:animEffect transition="in" filter="fade">
                                      <p:cBhvr>
                                        <p:cTn id="108" dur="500"/>
                                        <p:tgtEl>
                                          <p:spTgt spid="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1"/>
                                        </p:tgtEl>
                                        <p:attrNameLst>
                                          <p:attrName>style.visibility</p:attrName>
                                        </p:attrNameLst>
                                      </p:cBhvr>
                                      <p:to>
                                        <p:strVal val="visible"/>
                                      </p:to>
                                    </p:set>
                                    <p:animEffect transition="in" filter="fade">
                                      <p:cBhvr>
                                        <p:cTn id="111" dur="500"/>
                                        <p:tgtEl>
                                          <p:spTgt spid="3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83"/>
                                        </p:tgtEl>
                                        <p:attrNameLst>
                                          <p:attrName>style.visibility</p:attrName>
                                        </p:attrNameLst>
                                      </p:cBhvr>
                                      <p:to>
                                        <p:strVal val="visible"/>
                                      </p:to>
                                    </p:set>
                                    <p:animEffect transition="in" filter="fade">
                                      <p:cBhvr>
                                        <p:cTn id="114" dur="500"/>
                                        <p:tgtEl>
                                          <p:spTgt spid="83"/>
                                        </p:tgtEl>
                                      </p:cBhvr>
                                    </p:animEffect>
                                  </p:childTnLst>
                                </p:cTn>
                              </p:par>
                              <p:par>
                                <p:cTn id="115" presetID="10" presetClass="entr" presetSubtype="0" fill="hold" nodeType="withEffect">
                                  <p:stCondLst>
                                    <p:cond delay="0"/>
                                  </p:stCondLst>
                                  <p:childTnLst>
                                    <p:set>
                                      <p:cBhvr>
                                        <p:cTn id="116" dur="1" fill="hold">
                                          <p:stCondLst>
                                            <p:cond delay="0"/>
                                          </p:stCondLst>
                                        </p:cTn>
                                        <p:tgtEl>
                                          <p:spTgt spid="11"/>
                                        </p:tgtEl>
                                        <p:attrNameLst>
                                          <p:attrName>style.visibility</p:attrName>
                                        </p:attrNameLst>
                                      </p:cBhvr>
                                      <p:to>
                                        <p:strVal val="visible"/>
                                      </p:to>
                                    </p:set>
                                    <p:animEffect transition="in" filter="fade">
                                      <p:cBhvr>
                                        <p:cTn id="117" dur="500"/>
                                        <p:tgtEl>
                                          <p:spTgt spid="11"/>
                                        </p:tgtEl>
                                      </p:cBhvr>
                                    </p:animEffect>
                                  </p:childTnLst>
                                </p:cTn>
                              </p:par>
                              <p:par>
                                <p:cTn id="118" presetID="10" presetClass="entr" presetSubtype="0" fill="hold" nodeType="withEffect">
                                  <p:stCondLst>
                                    <p:cond delay="0"/>
                                  </p:stCondLst>
                                  <p:childTnLst>
                                    <p:set>
                                      <p:cBhvr>
                                        <p:cTn id="119" dur="1" fill="hold">
                                          <p:stCondLst>
                                            <p:cond delay="0"/>
                                          </p:stCondLst>
                                        </p:cTn>
                                        <p:tgtEl>
                                          <p:spTgt spid="51"/>
                                        </p:tgtEl>
                                        <p:attrNameLst>
                                          <p:attrName>style.visibility</p:attrName>
                                        </p:attrNameLst>
                                      </p:cBhvr>
                                      <p:to>
                                        <p:strVal val="visible"/>
                                      </p:to>
                                    </p:set>
                                    <p:animEffect transition="in" filter="fade">
                                      <p:cBhvr>
                                        <p:cTn id="120" dur="500"/>
                                        <p:tgtEl>
                                          <p:spTgt spid="51"/>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49"/>
                                        </p:tgtEl>
                                        <p:attrNameLst>
                                          <p:attrName>style.visibility</p:attrName>
                                        </p:attrNameLst>
                                      </p:cBhvr>
                                      <p:to>
                                        <p:strVal val="visible"/>
                                      </p:to>
                                    </p:set>
                                    <p:animEffect transition="in" filter="fade">
                                      <p:cBhvr>
                                        <p:cTn id="125" dur="500"/>
                                        <p:tgtEl>
                                          <p:spTgt spid="49"/>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45"/>
                                        </p:tgtEl>
                                        <p:attrNameLst>
                                          <p:attrName>style.visibility</p:attrName>
                                        </p:attrNameLst>
                                      </p:cBhvr>
                                      <p:to>
                                        <p:strVal val="visible"/>
                                      </p:to>
                                    </p:set>
                                    <p:animEffect transition="in" filter="fade">
                                      <p:cBhvr>
                                        <p:cTn id="130" dur="500"/>
                                        <p:tgtEl>
                                          <p:spTgt spid="45"/>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fade">
                                      <p:cBhvr>
                                        <p:cTn id="133" dur="500"/>
                                        <p:tgtEl>
                                          <p:spTgt spid="46"/>
                                        </p:tgtEl>
                                      </p:cBhvr>
                                    </p:animEffect>
                                  </p:childTnLst>
                                </p:cTn>
                              </p:par>
                              <p:par>
                                <p:cTn id="134" presetID="10" presetClass="entr" presetSubtype="0" fill="hold" nodeType="withEffect">
                                  <p:stCondLst>
                                    <p:cond delay="0"/>
                                  </p:stCondLst>
                                  <p:childTnLst>
                                    <p:set>
                                      <p:cBhvr>
                                        <p:cTn id="135" dur="1" fill="hold">
                                          <p:stCondLst>
                                            <p:cond delay="0"/>
                                          </p:stCondLst>
                                        </p:cTn>
                                        <p:tgtEl>
                                          <p:spTgt spid="64"/>
                                        </p:tgtEl>
                                        <p:attrNameLst>
                                          <p:attrName>style.visibility</p:attrName>
                                        </p:attrNameLst>
                                      </p:cBhvr>
                                      <p:to>
                                        <p:strVal val="visible"/>
                                      </p:to>
                                    </p:set>
                                    <p:animEffect transition="in" filter="fade">
                                      <p:cBhvr>
                                        <p:cTn id="136" dur="500"/>
                                        <p:tgtEl>
                                          <p:spTgt spid="64"/>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33"/>
                                        </p:tgtEl>
                                        <p:attrNameLst>
                                          <p:attrName>style.visibility</p:attrName>
                                        </p:attrNameLst>
                                      </p:cBhvr>
                                      <p:to>
                                        <p:strVal val="visible"/>
                                      </p:to>
                                    </p:set>
                                    <p:animEffect transition="in" filter="fade">
                                      <p:cBhvr>
                                        <p:cTn id="144" dur="500"/>
                                        <p:tgtEl>
                                          <p:spTgt spid="33"/>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44"/>
                                        </p:tgtEl>
                                        <p:attrNameLst>
                                          <p:attrName>style.visibility</p:attrName>
                                        </p:attrNameLst>
                                      </p:cBhvr>
                                      <p:to>
                                        <p:strVal val="visible"/>
                                      </p:to>
                                    </p:set>
                                    <p:animEffect transition="in" filter="fade">
                                      <p:cBhvr>
                                        <p:cTn id="147" dur="500"/>
                                        <p:tgtEl>
                                          <p:spTgt spid="44"/>
                                        </p:tgtEl>
                                      </p:cBhvr>
                                    </p:animEffect>
                                  </p:childTnLst>
                                </p:cTn>
                              </p:par>
                              <p:par>
                                <p:cTn id="148" presetID="10" presetClass="entr" presetSubtype="0" fill="hold" nodeType="withEffect">
                                  <p:stCondLst>
                                    <p:cond delay="0"/>
                                  </p:stCondLst>
                                  <p:childTnLst>
                                    <p:set>
                                      <p:cBhvr>
                                        <p:cTn id="149" dur="1" fill="hold">
                                          <p:stCondLst>
                                            <p:cond delay="0"/>
                                          </p:stCondLst>
                                        </p:cTn>
                                        <p:tgtEl>
                                          <p:spTgt spid="61"/>
                                        </p:tgtEl>
                                        <p:attrNameLst>
                                          <p:attrName>style.visibility</p:attrName>
                                        </p:attrNameLst>
                                      </p:cBhvr>
                                      <p:to>
                                        <p:strVal val="visible"/>
                                      </p:to>
                                    </p:set>
                                    <p:animEffect transition="in" filter="fade">
                                      <p:cBhvr>
                                        <p:cTn id="15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7" grpId="0" animBg="1"/>
      <p:bldP spid="18" grpId="0"/>
      <p:bldP spid="19" grpId="0" animBg="1"/>
      <p:bldP spid="20" grpId="0"/>
      <p:bldP spid="21" grpId="0" animBg="1"/>
      <p:bldP spid="22" grpId="0"/>
      <p:bldP spid="25" grpId="0" animBg="1"/>
      <p:bldP spid="29" grpId="0" animBg="1"/>
      <p:bldP spid="30" grpId="0"/>
      <p:bldP spid="31" grpId="0" animBg="1"/>
      <p:bldP spid="33" grpId="0" animBg="1"/>
      <p:bldP spid="44" grpId="0"/>
      <p:bldP spid="45" grpId="0"/>
      <p:bldP spid="46" grpId="0" animBg="1"/>
      <p:bldP spid="4" grpId="0"/>
      <p:bldP spid="54" grpId="0"/>
      <p:bldP spid="77" grpId="0"/>
      <p:bldP spid="79" grpId="0"/>
      <p:bldP spid="81" grpId="0"/>
      <p:bldP spid="83" grpId="0"/>
      <p:bldP spid="88" grpId="0"/>
      <p:bldP spid="91" grpId="0"/>
      <p:bldP spid="9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3209F-CCF0-4E65-9F3A-B950B4BBC5C6}"/>
              </a:ext>
            </a:extLst>
          </p:cNvPr>
          <p:cNvSpPr>
            <a:spLocks noGrp="1"/>
          </p:cNvSpPr>
          <p:nvPr>
            <p:ph type="title"/>
          </p:nvPr>
        </p:nvSpPr>
        <p:spPr>
          <a:xfrm>
            <a:off x="237600" y="121828"/>
            <a:ext cx="10515600" cy="1325563"/>
          </a:xfrm>
        </p:spPr>
        <p:txBody>
          <a:bodyPr/>
          <a:lstStyle/>
          <a:p>
            <a:r>
              <a:rPr lang="en-US" dirty="0"/>
              <a:t>Multi-Slot Personalization</a:t>
            </a:r>
            <a:br>
              <a:rPr lang="en-US" dirty="0"/>
            </a:br>
            <a:r>
              <a:rPr lang="en-US" sz="2400" dirty="0"/>
              <a:t>Azure Cognitive Services Personalizer Preview Feature</a:t>
            </a:r>
            <a:endParaRPr lang="en-US" dirty="0"/>
          </a:p>
        </p:txBody>
      </p:sp>
      <p:sp>
        <p:nvSpPr>
          <p:cNvPr id="4" name="Rectangle 3">
            <a:extLst>
              <a:ext uri="{FF2B5EF4-FFF2-40B4-BE49-F238E27FC236}">
                <a16:creationId xmlns:a16="http://schemas.microsoft.com/office/drawing/2014/main" id="{0AC1086A-F51E-44D8-BA0C-4C5ADCC8BAB4}"/>
              </a:ext>
            </a:extLst>
          </p:cNvPr>
          <p:cNvSpPr/>
          <p:nvPr/>
        </p:nvSpPr>
        <p:spPr>
          <a:xfrm>
            <a:off x="1675681" y="1901362"/>
            <a:ext cx="1076863" cy="978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DEAFCCE-E9E6-444D-8E0B-41A882D1C190}"/>
              </a:ext>
            </a:extLst>
          </p:cNvPr>
          <p:cNvSpPr/>
          <p:nvPr/>
        </p:nvSpPr>
        <p:spPr>
          <a:xfrm>
            <a:off x="2880504" y="1900464"/>
            <a:ext cx="424131" cy="4313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EFADE9E-3419-4B04-8E42-2AF15CDDAADB}"/>
              </a:ext>
            </a:extLst>
          </p:cNvPr>
          <p:cNvSpPr/>
          <p:nvPr/>
        </p:nvSpPr>
        <p:spPr>
          <a:xfrm>
            <a:off x="2880504" y="2448421"/>
            <a:ext cx="424132" cy="43132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41B2167-DEAF-409D-AAF9-503590C1BA9D}"/>
              </a:ext>
            </a:extLst>
          </p:cNvPr>
          <p:cNvSpPr/>
          <p:nvPr/>
        </p:nvSpPr>
        <p:spPr>
          <a:xfrm>
            <a:off x="5254924" y="1919334"/>
            <a:ext cx="1324155" cy="9604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A7E4DB-7256-4B74-A9E7-842A66581A0C}"/>
              </a:ext>
            </a:extLst>
          </p:cNvPr>
          <p:cNvSpPr/>
          <p:nvPr/>
        </p:nvSpPr>
        <p:spPr>
          <a:xfrm>
            <a:off x="5407324" y="2071734"/>
            <a:ext cx="1324155" cy="9604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41153C-BCC9-4812-BFD8-D551F7967E66}"/>
              </a:ext>
            </a:extLst>
          </p:cNvPr>
          <p:cNvSpPr/>
          <p:nvPr/>
        </p:nvSpPr>
        <p:spPr>
          <a:xfrm>
            <a:off x="8512832" y="2494156"/>
            <a:ext cx="1324155" cy="15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05800CD-5AF1-4B5A-8956-D77598A0802B}"/>
              </a:ext>
            </a:extLst>
          </p:cNvPr>
          <p:cNvSpPr/>
          <p:nvPr/>
        </p:nvSpPr>
        <p:spPr>
          <a:xfrm>
            <a:off x="8512833" y="2235365"/>
            <a:ext cx="1324155" cy="1610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970D157-CCDE-4F45-AB17-83E47D3CE2AC}"/>
              </a:ext>
            </a:extLst>
          </p:cNvPr>
          <p:cNvSpPr/>
          <p:nvPr/>
        </p:nvSpPr>
        <p:spPr>
          <a:xfrm>
            <a:off x="8512833" y="1982325"/>
            <a:ext cx="1324155"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B0D9258-9CB8-4533-8C07-AA6BF4F353B6}"/>
              </a:ext>
            </a:extLst>
          </p:cNvPr>
          <p:cNvSpPr txBox="1"/>
          <p:nvPr/>
        </p:nvSpPr>
        <p:spPr>
          <a:xfrm>
            <a:off x="5254924" y="1420337"/>
            <a:ext cx="1628955" cy="369332"/>
          </a:xfrm>
          <a:prstGeom prst="rect">
            <a:avLst/>
          </a:prstGeom>
          <a:noFill/>
        </p:spPr>
        <p:txBody>
          <a:bodyPr wrap="square" rtlCol="0">
            <a:spAutoFit/>
          </a:bodyPr>
          <a:lstStyle/>
          <a:p>
            <a:pPr algn="ctr"/>
            <a:r>
              <a:rPr lang="en-US"/>
              <a:t>Carrousels</a:t>
            </a:r>
          </a:p>
        </p:txBody>
      </p:sp>
      <p:sp>
        <p:nvSpPr>
          <p:cNvPr id="14" name="TextBox 13">
            <a:extLst>
              <a:ext uri="{FF2B5EF4-FFF2-40B4-BE49-F238E27FC236}">
                <a16:creationId xmlns:a16="http://schemas.microsoft.com/office/drawing/2014/main" id="{10D03B78-118A-4569-AE27-845751C1DBDE}"/>
              </a:ext>
            </a:extLst>
          </p:cNvPr>
          <p:cNvSpPr txBox="1"/>
          <p:nvPr/>
        </p:nvSpPr>
        <p:spPr>
          <a:xfrm>
            <a:off x="1675681" y="1423887"/>
            <a:ext cx="1628954" cy="369332"/>
          </a:xfrm>
          <a:prstGeom prst="rect">
            <a:avLst/>
          </a:prstGeom>
          <a:noFill/>
        </p:spPr>
        <p:txBody>
          <a:bodyPr wrap="square" rtlCol="0">
            <a:spAutoFit/>
          </a:bodyPr>
          <a:lstStyle/>
          <a:p>
            <a:pPr algn="ctr"/>
            <a:r>
              <a:rPr lang="en-US"/>
              <a:t>Box Layouts</a:t>
            </a:r>
          </a:p>
        </p:txBody>
      </p:sp>
      <p:sp>
        <p:nvSpPr>
          <p:cNvPr id="15" name="TextBox 14">
            <a:extLst>
              <a:ext uri="{FF2B5EF4-FFF2-40B4-BE49-F238E27FC236}">
                <a16:creationId xmlns:a16="http://schemas.microsoft.com/office/drawing/2014/main" id="{FCF6F9C7-4FC4-4884-B2A9-E80F353ED443}"/>
              </a:ext>
            </a:extLst>
          </p:cNvPr>
          <p:cNvSpPr txBox="1"/>
          <p:nvPr/>
        </p:nvSpPr>
        <p:spPr>
          <a:xfrm>
            <a:off x="7955709" y="1393445"/>
            <a:ext cx="2438400" cy="369332"/>
          </a:xfrm>
          <a:prstGeom prst="rect">
            <a:avLst/>
          </a:prstGeom>
          <a:noFill/>
        </p:spPr>
        <p:txBody>
          <a:bodyPr wrap="square" rtlCol="0">
            <a:spAutoFit/>
          </a:bodyPr>
          <a:lstStyle/>
          <a:p>
            <a:pPr algn="ctr"/>
            <a:r>
              <a:rPr lang="en-US"/>
              <a:t>Lists &amp; Search Results</a:t>
            </a:r>
          </a:p>
        </p:txBody>
      </p:sp>
      <p:sp>
        <p:nvSpPr>
          <p:cNvPr id="46" name="TextBox 45">
            <a:extLst>
              <a:ext uri="{FF2B5EF4-FFF2-40B4-BE49-F238E27FC236}">
                <a16:creationId xmlns:a16="http://schemas.microsoft.com/office/drawing/2014/main" id="{2DC3CA10-9CED-4593-BCBA-0278B8C5A74C}"/>
              </a:ext>
            </a:extLst>
          </p:cNvPr>
          <p:cNvSpPr txBox="1"/>
          <p:nvPr/>
        </p:nvSpPr>
        <p:spPr>
          <a:xfrm>
            <a:off x="828136" y="3855066"/>
            <a:ext cx="10926792" cy="584775"/>
          </a:xfrm>
          <a:prstGeom prst="rect">
            <a:avLst/>
          </a:prstGeom>
          <a:noFill/>
        </p:spPr>
        <p:txBody>
          <a:bodyPr wrap="square" rtlCol="0">
            <a:spAutoFit/>
          </a:bodyPr>
          <a:lstStyle/>
          <a:p>
            <a:r>
              <a:rPr lang="en-US" sz="3200" i="1" dirty="0"/>
              <a:t>Choose the right product or content (action) for the right slot</a:t>
            </a:r>
          </a:p>
        </p:txBody>
      </p:sp>
      <p:sp>
        <p:nvSpPr>
          <p:cNvPr id="47" name="Rectangle 46">
            <a:extLst>
              <a:ext uri="{FF2B5EF4-FFF2-40B4-BE49-F238E27FC236}">
                <a16:creationId xmlns:a16="http://schemas.microsoft.com/office/drawing/2014/main" id="{0585A40D-DC68-451B-903D-17D80ABBE414}"/>
              </a:ext>
            </a:extLst>
          </p:cNvPr>
          <p:cNvSpPr/>
          <p:nvPr/>
        </p:nvSpPr>
        <p:spPr>
          <a:xfrm>
            <a:off x="2880504" y="1899478"/>
            <a:ext cx="424131" cy="43132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6F278E-D978-48A0-9C87-641BE961C9AA}"/>
              </a:ext>
            </a:extLst>
          </p:cNvPr>
          <p:cNvSpPr/>
          <p:nvPr/>
        </p:nvSpPr>
        <p:spPr>
          <a:xfrm>
            <a:off x="2880504" y="2447435"/>
            <a:ext cx="424132" cy="43132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D397450-EA73-443D-B11D-711072802ABE}"/>
              </a:ext>
            </a:extLst>
          </p:cNvPr>
          <p:cNvSpPr/>
          <p:nvPr/>
        </p:nvSpPr>
        <p:spPr>
          <a:xfrm>
            <a:off x="5254924" y="1919334"/>
            <a:ext cx="1324155" cy="9604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56F1E59-F1FC-43DA-9558-76E9C74DC124}"/>
              </a:ext>
            </a:extLst>
          </p:cNvPr>
          <p:cNvSpPr/>
          <p:nvPr/>
        </p:nvSpPr>
        <p:spPr>
          <a:xfrm>
            <a:off x="5407324" y="2071734"/>
            <a:ext cx="1324155" cy="9604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8DC9EB7-7657-4346-9705-3B3760735399}"/>
              </a:ext>
            </a:extLst>
          </p:cNvPr>
          <p:cNvSpPr/>
          <p:nvPr/>
        </p:nvSpPr>
        <p:spPr>
          <a:xfrm>
            <a:off x="5559724" y="2224134"/>
            <a:ext cx="1324155" cy="960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DF214F8-20ED-4794-AE09-956EC0B34EFC}"/>
              </a:ext>
            </a:extLst>
          </p:cNvPr>
          <p:cNvSpPr/>
          <p:nvPr/>
        </p:nvSpPr>
        <p:spPr>
          <a:xfrm>
            <a:off x="8507083" y="2494720"/>
            <a:ext cx="1324155" cy="152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14F109-1DCC-49CB-AEED-EB9F32BCC414}"/>
              </a:ext>
            </a:extLst>
          </p:cNvPr>
          <p:cNvSpPr/>
          <p:nvPr/>
        </p:nvSpPr>
        <p:spPr>
          <a:xfrm>
            <a:off x="8507084" y="2235929"/>
            <a:ext cx="1324155" cy="1610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F08E7496-1365-487C-AA18-19AD216EAF23}"/>
              </a:ext>
            </a:extLst>
          </p:cNvPr>
          <p:cNvSpPr txBox="1"/>
          <p:nvPr/>
        </p:nvSpPr>
        <p:spPr>
          <a:xfrm>
            <a:off x="828136" y="4723993"/>
            <a:ext cx="9437298" cy="1384995"/>
          </a:xfrm>
          <a:prstGeom prst="rect">
            <a:avLst/>
          </a:prstGeom>
          <a:noFill/>
        </p:spPr>
        <p:txBody>
          <a:bodyPr wrap="square">
            <a:spAutoFit/>
          </a:bodyPr>
          <a:lstStyle/>
          <a:p>
            <a:r>
              <a:rPr lang="en-US" sz="2800"/>
              <a:t>Automatically optimize placement</a:t>
            </a:r>
          </a:p>
          <a:p>
            <a:r>
              <a:rPr lang="en-US" sz="2800"/>
              <a:t>Learn from information about products, users </a:t>
            </a:r>
            <a:r>
              <a:rPr lang="en-US" sz="2800" i="1"/>
              <a:t>and</a:t>
            </a:r>
            <a:r>
              <a:rPr lang="en-US" sz="2800"/>
              <a:t> UI </a:t>
            </a:r>
            <a:r>
              <a:rPr lang="en-US" sz="2800" i="1"/>
              <a:t>slots</a:t>
            </a:r>
          </a:p>
          <a:p>
            <a:r>
              <a:rPr lang="en-US" sz="2800"/>
              <a:t>Learn faster and from more events</a:t>
            </a:r>
          </a:p>
        </p:txBody>
      </p:sp>
      <p:pic>
        <p:nvPicPr>
          <p:cNvPr id="16" name="Picture 15">
            <a:extLst>
              <a:ext uri="{FF2B5EF4-FFF2-40B4-BE49-F238E27FC236}">
                <a16:creationId xmlns:a16="http://schemas.microsoft.com/office/drawing/2014/main" id="{9519D418-32AF-4C10-ACC8-0D4BED0E37D7}"/>
              </a:ext>
            </a:extLst>
          </p:cNvPr>
          <p:cNvPicPr>
            <a:picLocks noChangeAspect="1"/>
          </p:cNvPicPr>
          <p:nvPr/>
        </p:nvPicPr>
        <p:blipFill>
          <a:blip r:embed="rId3"/>
          <a:stretch>
            <a:fillRect/>
          </a:stretch>
        </p:blipFill>
        <p:spPr>
          <a:xfrm>
            <a:off x="1675680" y="1807580"/>
            <a:ext cx="2029547" cy="1855629"/>
          </a:xfrm>
          <a:prstGeom prst="rect">
            <a:avLst/>
          </a:prstGeom>
          <a:ln>
            <a:solidFill>
              <a:schemeClr val="bg1">
                <a:lumMod val="65000"/>
              </a:schemeClr>
            </a:solidFill>
          </a:ln>
        </p:spPr>
      </p:pic>
      <p:pic>
        <p:nvPicPr>
          <p:cNvPr id="26" name="Picture 25" descr="Carousel Slider UI for Web by Bread-Byte-Design on Dribbble">
            <a:extLst>
              <a:ext uri="{FF2B5EF4-FFF2-40B4-BE49-F238E27FC236}">
                <a16:creationId xmlns:a16="http://schemas.microsoft.com/office/drawing/2014/main" id="{32D37FB1-4A93-4A1E-A754-119255DE43BD}"/>
              </a:ext>
            </a:extLst>
          </p:cNvPr>
          <p:cNvPicPr/>
          <p:nvPr/>
        </p:nvPicPr>
        <p:blipFill rotWithShape="1">
          <a:blip r:embed="rId4">
            <a:extLst>
              <a:ext uri="{28A0092B-C50C-407E-A947-70E740481C1C}">
                <a14:useLocalDpi xmlns:a14="http://schemas.microsoft.com/office/drawing/2010/main" val="0"/>
              </a:ext>
            </a:extLst>
          </a:blip>
          <a:srcRect l="1969" t="13578" r="2637" b="15171"/>
          <a:stretch/>
        </p:blipFill>
        <p:spPr>
          <a:xfrm>
            <a:off x="4843416" y="1899833"/>
            <a:ext cx="2505168" cy="1476564"/>
          </a:xfrm>
          <a:prstGeom prst="rect">
            <a:avLst/>
          </a:prstGeom>
        </p:spPr>
      </p:pic>
      <p:pic>
        <p:nvPicPr>
          <p:cNvPr id="18" name="Picture 17">
            <a:extLst>
              <a:ext uri="{FF2B5EF4-FFF2-40B4-BE49-F238E27FC236}">
                <a16:creationId xmlns:a16="http://schemas.microsoft.com/office/drawing/2014/main" id="{BF47CBEB-4F3F-4527-BC6E-19AFC68C35FF}"/>
              </a:ext>
            </a:extLst>
          </p:cNvPr>
          <p:cNvPicPr>
            <a:picLocks noChangeAspect="1"/>
          </p:cNvPicPr>
          <p:nvPr/>
        </p:nvPicPr>
        <p:blipFill>
          <a:blip r:embed="rId5"/>
          <a:stretch>
            <a:fillRect/>
          </a:stretch>
        </p:blipFill>
        <p:spPr>
          <a:xfrm>
            <a:off x="8328942" y="1820194"/>
            <a:ext cx="1994171" cy="1855629"/>
          </a:xfrm>
          <a:prstGeom prst="rect">
            <a:avLst/>
          </a:prstGeom>
          <a:ln>
            <a:solidFill>
              <a:schemeClr val="bg1">
                <a:lumMod val="75000"/>
              </a:schemeClr>
            </a:solidFill>
          </a:ln>
        </p:spPr>
      </p:pic>
      <p:sp>
        <p:nvSpPr>
          <p:cNvPr id="3" name="TextBox 2">
            <a:extLst>
              <a:ext uri="{FF2B5EF4-FFF2-40B4-BE49-F238E27FC236}">
                <a16:creationId xmlns:a16="http://schemas.microsoft.com/office/drawing/2014/main" id="{40D283BD-4564-4C0E-AF4D-491334A31A6E}"/>
              </a:ext>
            </a:extLst>
          </p:cNvPr>
          <p:cNvSpPr txBox="1"/>
          <p:nvPr/>
        </p:nvSpPr>
        <p:spPr>
          <a:xfrm>
            <a:off x="10973223" y="975"/>
            <a:ext cx="1218777" cy="253916"/>
          </a:xfrm>
          <a:prstGeom prst="rect">
            <a:avLst/>
          </a:prstGeom>
          <a:noFill/>
        </p:spPr>
        <p:txBody>
          <a:bodyPr wrap="square" rtlCol="0">
            <a:spAutoFit/>
          </a:bodyPr>
          <a:lstStyle/>
          <a:p>
            <a:r>
              <a:rPr lang="en-US" sz="1050">
                <a:solidFill>
                  <a:schemeClr val="bg1">
                    <a:lumMod val="65000"/>
                  </a:schemeClr>
                </a:solidFill>
              </a:rPr>
              <a:t>Animated slide</a:t>
            </a:r>
          </a:p>
        </p:txBody>
      </p:sp>
    </p:spTree>
    <p:extLst>
      <p:ext uri="{BB962C8B-B14F-4D97-AF65-F5344CB8AC3E}">
        <p14:creationId xmlns:p14="http://schemas.microsoft.com/office/powerpoint/2010/main" val="212642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6"/>
                                        </p:tgtEl>
                                      </p:cBhvr>
                                    </p:animEffect>
                                    <p:set>
                                      <p:cBhvr>
                                        <p:cTn id="10" dur="1" fill="hold">
                                          <p:stCondLst>
                                            <p:cond delay="499"/>
                                          </p:stCondLst>
                                        </p:cTn>
                                        <p:tgtEl>
                                          <p:spTgt spid="26"/>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47"/>
                                        </p:tgtEl>
                                      </p:cBhvr>
                                    </p:animEffect>
                                    <p:set>
                                      <p:cBhvr>
                                        <p:cTn id="18" dur="1" fill="hold">
                                          <p:stCondLst>
                                            <p:cond delay="499"/>
                                          </p:stCondLst>
                                        </p:cTn>
                                        <p:tgtEl>
                                          <p:spTgt spid="47"/>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48"/>
                                        </p:tgtEl>
                                      </p:cBhvr>
                                    </p:animEffect>
                                    <p:set>
                                      <p:cBhvr>
                                        <p:cTn id="21" dur="1" fill="hold">
                                          <p:stCondLst>
                                            <p:cond delay="499"/>
                                          </p:stCondLst>
                                        </p:cTn>
                                        <p:tgtEl>
                                          <p:spTgt spid="48"/>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49"/>
                                        </p:tgtEl>
                                      </p:cBhvr>
                                    </p:animEffect>
                                    <p:set>
                                      <p:cBhvr>
                                        <p:cTn id="24" dur="1" fill="hold">
                                          <p:stCondLst>
                                            <p:cond delay="499"/>
                                          </p:stCondLst>
                                        </p:cTn>
                                        <p:tgtEl>
                                          <p:spTgt spid="49"/>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50"/>
                                        </p:tgtEl>
                                      </p:cBhvr>
                                    </p:animEffect>
                                    <p:set>
                                      <p:cBhvr>
                                        <p:cTn id="27" dur="1" fill="hold">
                                          <p:stCondLst>
                                            <p:cond delay="499"/>
                                          </p:stCondLst>
                                        </p:cTn>
                                        <p:tgtEl>
                                          <p:spTgt spid="50"/>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52"/>
                                        </p:tgtEl>
                                      </p:cBhvr>
                                    </p:animEffect>
                                    <p:set>
                                      <p:cBhvr>
                                        <p:cTn id="30" dur="1" fill="hold">
                                          <p:stCondLst>
                                            <p:cond delay="499"/>
                                          </p:stCondLst>
                                        </p:cTn>
                                        <p:tgtEl>
                                          <p:spTgt spid="52"/>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51"/>
                                        </p:tgtEl>
                                      </p:cBhvr>
                                    </p:animEffect>
                                    <p:set>
                                      <p:cBhvr>
                                        <p:cTn id="33" dur="1" fill="hold">
                                          <p:stCondLst>
                                            <p:cond delay="499"/>
                                          </p:stCondLst>
                                        </p:cTn>
                                        <p:tgtEl>
                                          <p:spTgt spid="5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52" grpId="0" animBg="1"/>
      <p:bldP spid="56"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DFB17-7784-4373-A7BB-5F3BE459F7C5}"/>
              </a:ext>
            </a:extLst>
          </p:cNvPr>
          <p:cNvSpPr txBox="1"/>
          <p:nvPr/>
        </p:nvSpPr>
        <p:spPr>
          <a:xfrm>
            <a:off x="4153712" y="2619502"/>
            <a:ext cx="1806962" cy="574735"/>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029" b="1" i="0" u="none" strike="noStrike" kern="1200" cap="none" spc="0" normalizeH="0" baseline="0" noProof="0">
                <a:ln>
                  <a:noFill/>
                </a:ln>
                <a:effectLst/>
                <a:uLnTx/>
                <a:uFillTx/>
                <a:latin typeface="Segoe UI"/>
                <a:ea typeface="+mn-ea"/>
                <a:cs typeface="+mn-cs"/>
              </a:rPr>
              <a:t>Actions</a:t>
            </a:r>
            <a:r>
              <a:rPr kumimoji="0" lang="en-US" sz="1029" b="0" i="0" u="none" strike="noStrike" kern="1200" cap="none" spc="0" normalizeH="0" baseline="0" noProof="0">
                <a:ln>
                  <a:noFill/>
                </a:ln>
                <a:effectLst/>
                <a:uLnTx/>
                <a:uFillTx/>
                <a:latin typeface="Segoe UI"/>
                <a:ea typeface="+mn-ea"/>
                <a:cs typeface="+mn-cs"/>
              </a:rPr>
              <a:t>:</a:t>
            </a:r>
            <a:br>
              <a:rPr kumimoji="0" lang="en-US" sz="1029" b="0" i="0" u="none" strike="noStrike" kern="1200" cap="none" spc="0" normalizeH="0" baseline="0" noProof="0">
                <a:ln>
                  <a:noFill/>
                </a:ln>
                <a:effectLst/>
                <a:uLnTx/>
                <a:uFillTx/>
                <a:latin typeface="Segoe UI"/>
                <a:ea typeface="+mn-ea"/>
                <a:cs typeface="+mn-cs"/>
              </a:rPr>
            </a:br>
            <a:r>
              <a:rPr kumimoji="0" lang="en-US" sz="1029" b="0" i="0" u="none" strike="noStrike" kern="1200" cap="none" spc="0" normalizeH="0" baseline="0" noProof="0">
                <a:ln>
                  <a:noFill/>
                </a:ln>
                <a:effectLst/>
                <a:uLnTx/>
                <a:uFillTx/>
                <a:latin typeface="Segoe UI"/>
                <a:ea typeface="+mn-ea"/>
                <a:cs typeface="+mn-cs"/>
              </a:rPr>
              <a:t>Articles to Choose from</a:t>
            </a:r>
          </a:p>
        </p:txBody>
      </p:sp>
      <p:grpSp>
        <p:nvGrpSpPr>
          <p:cNvPr id="49" name="Group 48">
            <a:extLst>
              <a:ext uri="{FF2B5EF4-FFF2-40B4-BE49-F238E27FC236}">
                <a16:creationId xmlns:a16="http://schemas.microsoft.com/office/drawing/2014/main" id="{1E30DA6F-3B20-46EE-A057-E65703EF2346}"/>
              </a:ext>
            </a:extLst>
          </p:cNvPr>
          <p:cNvGrpSpPr/>
          <p:nvPr/>
        </p:nvGrpSpPr>
        <p:grpSpPr>
          <a:xfrm>
            <a:off x="8708714" y="1144109"/>
            <a:ext cx="2952275" cy="5152800"/>
            <a:chOff x="6310402" y="1392383"/>
            <a:chExt cx="2952275" cy="5152800"/>
          </a:xfrm>
          <a:solidFill>
            <a:srgbClr val="D2D2D2"/>
          </a:solidFill>
        </p:grpSpPr>
        <p:grpSp>
          <p:nvGrpSpPr>
            <p:cNvPr id="38" name="Group 37">
              <a:extLst>
                <a:ext uri="{FF2B5EF4-FFF2-40B4-BE49-F238E27FC236}">
                  <a16:creationId xmlns:a16="http://schemas.microsoft.com/office/drawing/2014/main" id="{4A35E236-5AA8-42A2-88E2-388D99201AEE}"/>
                </a:ext>
              </a:extLst>
            </p:cNvPr>
            <p:cNvGrpSpPr/>
            <p:nvPr/>
          </p:nvGrpSpPr>
          <p:grpSpPr>
            <a:xfrm>
              <a:off x="6310402" y="1392383"/>
              <a:ext cx="2952275" cy="5152800"/>
              <a:chOff x="6310402" y="1392383"/>
              <a:chExt cx="2952275" cy="5152800"/>
            </a:xfrm>
            <a:grpFill/>
          </p:grpSpPr>
          <p:sp>
            <p:nvSpPr>
              <p:cNvPr id="2" name="Rectangle 1">
                <a:extLst>
                  <a:ext uri="{FF2B5EF4-FFF2-40B4-BE49-F238E27FC236}">
                    <a16:creationId xmlns:a16="http://schemas.microsoft.com/office/drawing/2014/main" id="{F4CE3097-7E84-488C-B874-E61C591FE52B}"/>
                  </a:ext>
                </a:extLst>
              </p:cNvPr>
              <p:cNvSpPr/>
              <p:nvPr/>
            </p:nvSpPr>
            <p:spPr bwMode="auto">
              <a:xfrm>
                <a:off x="6310402" y="1392383"/>
                <a:ext cx="2952275" cy="51528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D25753E7-77F5-4778-AB0A-EA2784243C4A}"/>
                  </a:ext>
                </a:extLst>
              </p:cNvPr>
              <p:cNvSpPr txBox="1"/>
              <p:nvPr/>
            </p:nvSpPr>
            <p:spPr>
              <a:xfrm>
                <a:off x="6814591" y="1495794"/>
                <a:ext cx="2302390" cy="455857"/>
              </a:xfrm>
              <a:prstGeom prst="rect">
                <a:avLst/>
              </a:prstGeom>
              <a:solidFill>
                <a:srgbClr val="D2D2D2"/>
              </a:solidFill>
            </p:spPr>
            <p:txBody>
              <a:bodyPr wrap="squar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Azure Personalizer Service</a:t>
                </a:r>
              </a:p>
            </p:txBody>
          </p:sp>
        </p:grpSp>
        <p:pic>
          <p:nvPicPr>
            <p:cNvPr id="17" name="Picture 2">
              <a:extLst>
                <a:ext uri="{FF2B5EF4-FFF2-40B4-BE49-F238E27FC236}">
                  <a16:creationId xmlns:a16="http://schemas.microsoft.com/office/drawing/2014/main" id="{0563BE31-41CA-4E1F-B9C5-73855998645E}"/>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6532988" y="1499460"/>
              <a:ext cx="404526" cy="404526"/>
            </a:xfrm>
            <a:prstGeom prst="rect">
              <a:avLst/>
            </a:prstGeom>
            <a:grpFill/>
          </p:spPr>
        </p:pic>
      </p:grpSp>
      <p:grpSp>
        <p:nvGrpSpPr>
          <p:cNvPr id="3" name="Group 2">
            <a:extLst>
              <a:ext uri="{FF2B5EF4-FFF2-40B4-BE49-F238E27FC236}">
                <a16:creationId xmlns:a16="http://schemas.microsoft.com/office/drawing/2014/main" id="{D4BAE3B3-3823-4CEF-BA00-D62949C239AB}"/>
              </a:ext>
            </a:extLst>
          </p:cNvPr>
          <p:cNvGrpSpPr/>
          <p:nvPr/>
        </p:nvGrpSpPr>
        <p:grpSpPr>
          <a:xfrm>
            <a:off x="4865031" y="1924753"/>
            <a:ext cx="425139" cy="519589"/>
            <a:chOff x="9369035" y="2417707"/>
            <a:chExt cx="604401" cy="738675"/>
          </a:xfrm>
        </p:grpSpPr>
        <p:sp>
          <p:nvSpPr>
            <p:cNvPr id="22" name="Rectangle: Folded Corner 21">
              <a:extLst>
                <a:ext uri="{FF2B5EF4-FFF2-40B4-BE49-F238E27FC236}">
                  <a16:creationId xmlns:a16="http://schemas.microsoft.com/office/drawing/2014/main" id="{2A49D38C-F89A-43F1-A68F-66F66CA65B3C}"/>
                </a:ext>
              </a:extLst>
            </p:cNvPr>
            <p:cNvSpPr/>
            <p:nvPr/>
          </p:nvSpPr>
          <p:spPr bwMode="auto">
            <a:xfrm>
              <a:off x="9369035" y="2417707"/>
              <a:ext cx="604401" cy="738675"/>
            </a:xfrm>
            <a:prstGeom prst="foldedCorner">
              <a:avLst>
                <a:gd name="adj" fmla="val 50000"/>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pic>
          <p:nvPicPr>
            <p:cNvPr id="18" name="Picture 2" descr="User with solid fill">
              <a:extLst>
                <a:ext uri="{FF2B5EF4-FFF2-40B4-BE49-F238E27FC236}">
                  <a16:creationId xmlns:a16="http://schemas.microsoft.com/office/drawing/2014/main" id="{06A6C0E6-296B-4603-8DEF-2AF521242588}"/>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9089" r="9089"/>
            <a:stretch/>
          </p:blipFill>
          <p:spPr bwMode="auto">
            <a:xfrm>
              <a:off x="9463996" y="2474776"/>
              <a:ext cx="294311" cy="359695"/>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id="{07C696BC-F156-4208-AF39-2B2C0D8B303A}"/>
              </a:ext>
            </a:extLst>
          </p:cNvPr>
          <p:cNvSpPr txBox="1"/>
          <p:nvPr/>
        </p:nvSpPr>
        <p:spPr>
          <a:xfrm>
            <a:off x="4170811" y="1307033"/>
            <a:ext cx="1874922" cy="717275"/>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029" b="1" i="0" u="none" strike="noStrike" kern="1200" cap="none" spc="0" normalizeH="0" baseline="0" noProof="0">
                <a:ln>
                  <a:noFill/>
                </a:ln>
                <a:effectLst/>
                <a:uLnTx/>
                <a:uFillTx/>
                <a:latin typeface="Segoe UI"/>
                <a:ea typeface="+mn-ea"/>
                <a:cs typeface="+mn-cs"/>
              </a:rPr>
              <a:t>Context</a:t>
            </a:r>
            <a:r>
              <a:rPr kumimoji="0" lang="en-US" sz="1029" b="0" i="0" u="none" strike="noStrike" kern="1200" cap="none" spc="0" normalizeH="0" baseline="0" noProof="0">
                <a:ln>
                  <a:noFill/>
                </a:ln>
                <a:effectLst/>
                <a:uLnTx/>
                <a:uFillTx/>
                <a:latin typeface="Segoe UI"/>
                <a:ea typeface="+mn-ea"/>
                <a:cs typeface="+mn-cs"/>
              </a:rPr>
              <a:t>:</a:t>
            </a:r>
            <a:br>
              <a:rPr kumimoji="0" lang="en-US" sz="1029" b="0" i="0" u="none" strike="noStrike" kern="1200" cap="none" spc="0" normalizeH="0" baseline="0" noProof="0">
                <a:ln>
                  <a:noFill/>
                </a:ln>
                <a:effectLst/>
                <a:uLnTx/>
                <a:uFillTx/>
                <a:latin typeface="Segoe UI"/>
                <a:ea typeface="+mn-ea"/>
                <a:cs typeface="+mn-cs"/>
              </a:rPr>
            </a:br>
            <a:r>
              <a:rPr kumimoji="0" lang="en-US" sz="1029" b="0" i="0" u="none" strike="noStrike" kern="1200" cap="none" spc="0" normalizeH="0" baseline="0" noProof="0">
                <a:ln>
                  <a:noFill/>
                </a:ln>
                <a:effectLst/>
                <a:uLnTx/>
                <a:uFillTx/>
                <a:latin typeface="Segoe UI"/>
                <a:ea typeface="+mn-ea"/>
                <a:cs typeface="+mn-cs"/>
              </a:rPr>
              <a:t>Information About User + Environment</a:t>
            </a:r>
          </a:p>
        </p:txBody>
      </p:sp>
      <p:sp>
        <p:nvSpPr>
          <p:cNvPr id="14" name="Arrow: Right 13">
            <a:extLst>
              <a:ext uri="{FF2B5EF4-FFF2-40B4-BE49-F238E27FC236}">
                <a16:creationId xmlns:a16="http://schemas.microsoft.com/office/drawing/2014/main" id="{D9052715-0C0D-4718-BB46-BCB23156F716}"/>
              </a:ext>
            </a:extLst>
          </p:cNvPr>
          <p:cNvSpPr/>
          <p:nvPr/>
        </p:nvSpPr>
        <p:spPr bwMode="auto">
          <a:xfrm>
            <a:off x="7512619" y="2505570"/>
            <a:ext cx="787096" cy="435714"/>
          </a:xfrm>
          <a:prstGeom prst="rightArrow">
            <a:avLst/>
          </a:prstGeom>
          <a:solidFill>
            <a:srgbClr val="D2D2D2"/>
          </a:solidFill>
          <a:ln>
            <a:noFill/>
            <a:headEnd type="none" w="med" len="med"/>
            <a:tailEnd type="none" w="med" len="med"/>
          </a:ln>
          <a:effectLst/>
          <a:scene3d>
            <a:camera prst="orthographicFront">
              <a:rot lat="0" lon="0" rev="0"/>
            </a:camera>
            <a:lightRig rig="twoPt" dir="tl"/>
          </a:scene3d>
          <a:sp3d prstMaterial="flat"/>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3" name="Arrow: Right 22">
            <a:extLst>
              <a:ext uri="{FF2B5EF4-FFF2-40B4-BE49-F238E27FC236}">
                <a16:creationId xmlns:a16="http://schemas.microsoft.com/office/drawing/2014/main" id="{F6F2191C-9403-4D6D-A8CF-A4FE6583D01D}"/>
              </a:ext>
            </a:extLst>
          </p:cNvPr>
          <p:cNvSpPr/>
          <p:nvPr/>
        </p:nvSpPr>
        <p:spPr bwMode="auto">
          <a:xfrm flipH="1">
            <a:off x="4104120" y="4220500"/>
            <a:ext cx="4169216" cy="435714"/>
          </a:xfrm>
          <a:prstGeom prst="rightArrow">
            <a:avLst/>
          </a:prstGeom>
          <a:solidFill>
            <a:srgbClr val="D2D2D2"/>
          </a:solidFill>
          <a:ln>
            <a:noFill/>
            <a:headEnd type="none" w="med" len="med"/>
            <a:tailEnd type="none" w="med" len="med"/>
          </a:ln>
          <a:effectLst/>
          <a:scene3d>
            <a:camera prst="orthographicFront">
              <a:rot lat="0" lon="0" rev="0"/>
            </a:camera>
            <a:lightRig rig="twoPt" dir="tl"/>
          </a:scene3d>
          <a:sp3d prstMaterial="flat"/>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7189CBB4-B5F4-41D5-B7EE-47561F774EF8}"/>
              </a:ext>
            </a:extLst>
          </p:cNvPr>
          <p:cNvSpPr txBox="1"/>
          <p:nvPr/>
        </p:nvSpPr>
        <p:spPr>
          <a:xfrm>
            <a:off x="3296020" y="5105992"/>
            <a:ext cx="2037808" cy="900979"/>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ED7D31"/>
                </a:solidFill>
                <a:effectLst/>
                <a:uLnTx/>
                <a:uFillTx/>
                <a:latin typeface="Segoe UI"/>
                <a:ea typeface="+mn-ea"/>
                <a:cs typeface="+mn-cs"/>
              </a:rPr>
              <a:t>Reward Score(s)</a:t>
            </a:r>
          </a:p>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ED7D31"/>
                </a:solidFill>
                <a:effectLst/>
                <a:uLnTx/>
                <a:uFillTx/>
                <a:latin typeface="Segoe UI"/>
                <a:ea typeface="+mn-ea"/>
                <a:cs typeface="+mn-cs"/>
              </a:rPr>
              <a:t>Generated by customers from desired KPIs</a:t>
            </a:r>
          </a:p>
        </p:txBody>
      </p:sp>
      <p:sp>
        <p:nvSpPr>
          <p:cNvPr id="40" name="Arrow: Right 39">
            <a:extLst>
              <a:ext uri="{FF2B5EF4-FFF2-40B4-BE49-F238E27FC236}">
                <a16:creationId xmlns:a16="http://schemas.microsoft.com/office/drawing/2014/main" id="{76515A37-D727-413A-AA2A-4794AD0FD3E0}"/>
              </a:ext>
            </a:extLst>
          </p:cNvPr>
          <p:cNvSpPr/>
          <p:nvPr/>
        </p:nvSpPr>
        <p:spPr bwMode="auto">
          <a:xfrm>
            <a:off x="5354832" y="5345851"/>
            <a:ext cx="2918503" cy="435714"/>
          </a:xfrm>
          <a:prstGeom prst="rightArrow">
            <a:avLst/>
          </a:prstGeom>
          <a:solidFill>
            <a:schemeClr val="accent2"/>
          </a:solidFill>
          <a:ln>
            <a:noFill/>
            <a:headEnd type="none" w="med" len="med"/>
            <a:tailEnd type="none" w="med" len="med"/>
          </a:ln>
          <a:effectLst/>
          <a:scene3d>
            <a:camera prst="orthographicFront">
              <a:rot lat="0" lon="0" rev="0"/>
            </a:camera>
            <a:lightRig rig="twoPt" dir="tl"/>
          </a:scene3d>
          <a:sp3d prstMaterial="flat"/>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13" name="Right Brace 12">
            <a:extLst>
              <a:ext uri="{FF2B5EF4-FFF2-40B4-BE49-F238E27FC236}">
                <a16:creationId xmlns:a16="http://schemas.microsoft.com/office/drawing/2014/main" id="{0990D9CA-FE00-46CC-9448-4653F507FC59}"/>
              </a:ext>
            </a:extLst>
          </p:cNvPr>
          <p:cNvSpPr/>
          <p:nvPr/>
        </p:nvSpPr>
        <p:spPr>
          <a:xfrm>
            <a:off x="6935911" y="1381096"/>
            <a:ext cx="373975" cy="2647246"/>
          </a:xfrm>
          <a:prstGeom prst="rightBrace">
            <a:avLst>
              <a:gd name="adj1" fmla="val 50806"/>
              <a:gd name="adj2" fmla="val 50239"/>
            </a:avLst>
          </a:prstGeom>
          <a:ln w="3810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pic>
        <p:nvPicPr>
          <p:cNvPr id="47" name="Picture 2" descr="User with solid fill">
            <a:extLst>
              <a:ext uri="{FF2B5EF4-FFF2-40B4-BE49-F238E27FC236}">
                <a16:creationId xmlns:a16="http://schemas.microsoft.com/office/drawing/2014/main" id="{E7D7F2F4-BD01-443D-AD9E-8CE389799EAA}"/>
              </a:ext>
            </a:extLst>
          </p:cNvPr>
          <p:cNvPicPr>
            <a:picLocks noChangeAspect="1" noChangeArrowheads="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9089" r="9089"/>
          <a:stretch/>
        </p:blipFill>
        <p:spPr bwMode="auto">
          <a:xfrm>
            <a:off x="870370" y="1411921"/>
            <a:ext cx="552582" cy="675344"/>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31EE336B-F76B-47C2-B397-19453D7130E4}"/>
              </a:ext>
            </a:extLst>
          </p:cNvPr>
          <p:cNvSpPr txBox="1"/>
          <p:nvPr/>
        </p:nvSpPr>
        <p:spPr>
          <a:xfrm>
            <a:off x="305160" y="2135041"/>
            <a:ext cx="1690472" cy="580506"/>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lang="en-US" sz="1050" dirty="0">
                <a:latin typeface="Segoe UI Semibold"/>
              </a:rPr>
              <a:t>User</a:t>
            </a:r>
            <a:r>
              <a:rPr kumimoji="0" lang="en-US" sz="1050" b="0" i="0" u="none" strike="noStrike" kern="1200" cap="none" spc="0" normalizeH="0" baseline="0" noProof="0" dirty="0">
                <a:ln>
                  <a:noFill/>
                </a:ln>
                <a:solidFill>
                  <a:srgbClr val="000000"/>
                </a:solidFill>
                <a:effectLst/>
                <a:uLnTx/>
                <a:uFillTx/>
                <a:latin typeface="Segoe UI Semibold"/>
                <a:ea typeface="+mn-ea"/>
                <a:cs typeface="+mn-cs"/>
              </a:rPr>
              <a:t> </a:t>
            </a:r>
            <a:r>
              <a:rPr kumimoji="0" lang="en-US" sz="1050" b="0" i="0" u="none" strike="noStrike" kern="1200" cap="none" spc="0" normalizeH="0" baseline="0" noProof="0" dirty="0">
                <a:ln>
                  <a:noFill/>
                </a:ln>
                <a:effectLst/>
                <a:uLnTx/>
                <a:uFillTx/>
                <a:latin typeface="Segoe UI Semibold"/>
                <a:ea typeface="+mn-ea"/>
                <a:cs typeface="+mn-cs"/>
              </a:rPr>
              <a:t>interacts</a:t>
            </a:r>
            <a:r>
              <a:rPr kumimoji="0" lang="en-US" sz="1050" b="0" i="0" u="none" strike="noStrike" kern="1200" cap="none" spc="0" normalizeH="0" baseline="0" noProof="0" dirty="0">
                <a:ln>
                  <a:noFill/>
                </a:ln>
                <a:solidFill>
                  <a:srgbClr val="000000"/>
                </a:solidFill>
                <a:effectLst/>
                <a:uLnTx/>
                <a:uFillTx/>
                <a:latin typeface="Segoe UI Semibold"/>
                <a:ea typeface="+mn-ea"/>
                <a:cs typeface="+mn-cs"/>
              </a:rPr>
              <a:t> </a:t>
            </a:r>
            <a:r>
              <a:rPr lang="en-US" sz="1050" dirty="0">
                <a:latin typeface="Segoe UI Semibold"/>
              </a:rPr>
              <a:t>with</a:t>
            </a:r>
            <a:r>
              <a:rPr kumimoji="0" lang="en-US" sz="1050" b="0" i="0" u="none" strike="noStrike" kern="1200" cap="none" spc="0" normalizeH="0" baseline="0" noProof="0" dirty="0">
                <a:ln>
                  <a:noFill/>
                </a:ln>
                <a:solidFill>
                  <a:srgbClr val="000000"/>
                </a:solidFill>
                <a:effectLst/>
                <a:uLnTx/>
                <a:uFillTx/>
                <a:latin typeface="Segoe UI Semibold"/>
                <a:ea typeface="+mn-ea"/>
                <a:cs typeface="+mn-cs"/>
              </a:rPr>
              <a:t> </a:t>
            </a:r>
            <a:r>
              <a:rPr lang="en-US" sz="1050" dirty="0">
                <a:latin typeface="Segoe UI Semibold"/>
              </a:rPr>
              <a:t>application /site.</a:t>
            </a:r>
          </a:p>
        </p:txBody>
      </p:sp>
      <p:pic>
        <p:nvPicPr>
          <p:cNvPr id="51" name="Picture 2" descr="User with solid fill">
            <a:extLst>
              <a:ext uri="{FF2B5EF4-FFF2-40B4-BE49-F238E27FC236}">
                <a16:creationId xmlns:a16="http://schemas.microsoft.com/office/drawing/2014/main" id="{3E591B52-869C-4F82-9755-B760908DF4F8}"/>
              </a:ext>
            </a:extLst>
          </p:cNvPr>
          <p:cNvPicPr>
            <a:picLocks noChangeAspect="1" noChangeArrowheads="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9089" r="9089"/>
          <a:stretch/>
        </p:blipFill>
        <p:spPr bwMode="auto">
          <a:xfrm>
            <a:off x="905949" y="4416723"/>
            <a:ext cx="552582" cy="675344"/>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4C5699C1-C73A-499D-A57F-883F4A9591FA}"/>
              </a:ext>
            </a:extLst>
          </p:cNvPr>
          <p:cNvSpPr txBox="1"/>
          <p:nvPr/>
        </p:nvSpPr>
        <p:spPr>
          <a:xfrm>
            <a:off x="423596" y="5044508"/>
            <a:ext cx="1517289" cy="580506"/>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mn-cs"/>
              </a:rPr>
              <a:t>User reacts to the displayed choice.</a:t>
            </a:r>
          </a:p>
        </p:txBody>
      </p:sp>
      <p:sp>
        <p:nvSpPr>
          <p:cNvPr id="59" name="Arrow: Right 58">
            <a:extLst>
              <a:ext uri="{FF2B5EF4-FFF2-40B4-BE49-F238E27FC236}">
                <a16:creationId xmlns:a16="http://schemas.microsoft.com/office/drawing/2014/main" id="{1FDA6B44-79BF-4739-8302-AC72EC85C718}"/>
              </a:ext>
            </a:extLst>
          </p:cNvPr>
          <p:cNvSpPr/>
          <p:nvPr/>
        </p:nvSpPr>
        <p:spPr bwMode="auto">
          <a:xfrm>
            <a:off x="1794337" y="1699327"/>
            <a:ext cx="1795209" cy="435714"/>
          </a:xfrm>
          <a:prstGeom prst="rightArrow">
            <a:avLst/>
          </a:prstGeom>
          <a:solidFill>
            <a:srgbClr val="D2D2D2"/>
          </a:solidFill>
          <a:ln>
            <a:noFill/>
            <a:headEnd type="none" w="med" len="med"/>
            <a:tailEnd type="none" w="med" len="med"/>
          </a:ln>
          <a:effectLst/>
          <a:scene3d>
            <a:camera prst="orthographicFront">
              <a:rot lat="0" lon="0" rev="0"/>
            </a:camera>
            <a:lightRig rig="twoPt" dir="tl"/>
          </a:scene3d>
          <a:sp3d prstMaterial="flat"/>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3DD7CA95-CE10-4A4F-9350-171E1B16B5F9}"/>
              </a:ext>
            </a:extLst>
          </p:cNvPr>
          <p:cNvGrpSpPr/>
          <p:nvPr/>
        </p:nvGrpSpPr>
        <p:grpSpPr>
          <a:xfrm>
            <a:off x="8931301" y="1799044"/>
            <a:ext cx="2552815" cy="706607"/>
            <a:chOff x="6383066" y="2702510"/>
            <a:chExt cx="2552815" cy="706607"/>
          </a:xfrm>
          <a:solidFill>
            <a:srgbClr val="737373"/>
          </a:solidFill>
        </p:grpSpPr>
        <p:sp>
          <p:nvSpPr>
            <p:cNvPr id="71" name="Rectangle 70">
              <a:extLst>
                <a:ext uri="{FF2B5EF4-FFF2-40B4-BE49-F238E27FC236}">
                  <a16:creationId xmlns:a16="http://schemas.microsoft.com/office/drawing/2014/main" id="{1C05D7A5-08C6-4033-A839-3FA22F0D3D2C}"/>
                </a:ext>
              </a:extLst>
            </p:cNvPr>
            <p:cNvSpPr/>
            <p:nvPr/>
          </p:nvSpPr>
          <p:spPr bwMode="auto">
            <a:xfrm>
              <a:off x="6383066" y="2702510"/>
              <a:ext cx="2552815" cy="70660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41" name="TextBox 40">
              <a:extLst>
                <a:ext uri="{FF2B5EF4-FFF2-40B4-BE49-F238E27FC236}">
                  <a16:creationId xmlns:a16="http://schemas.microsoft.com/office/drawing/2014/main" id="{87DFE6B2-052E-41A9-958F-C91DD81A8900}"/>
                </a:ext>
              </a:extLst>
            </p:cNvPr>
            <p:cNvSpPr txBox="1"/>
            <p:nvPr/>
          </p:nvSpPr>
          <p:spPr>
            <a:xfrm>
              <a:off x="7025419" y="2824981"/>
              <a:ext cx="1653316" cy="461665"/>
            </a:xfrm>
            <a:prstGeom prst="rect">
              <a:avLst/>
            </a:prstGeom>
            <a:grpFill/>
            <a:ln>
              <a:noFill/>
            </a:ln>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Inference Model</a:t>
              </a:r>
            </a:p>
          </p:txBody>
        </p:sp>
        <p:pic>
          <p:nvPicPr>
            <p:cNvPr id="46" name="Picture 45">
              <a:extLst>
                <a:ext uri="{FF2B5EF4-FFF2-40B4-BE49-F238E27FC236}">
                  <a16:creationId xmlns:a16="http://schemas.microsoft.com/office/drawing/2014/main" id="{3273AF24-EB84-48B8-AAB8-840E1F7C770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6606" b="16606"/>
            <a:stretch/>
          </p:blipFill>
          <p:spPr>
            <a:xfrm>
              <a:off x="6515593" y="2870346"/>
              <a:ext cx="555390" cy="370935"/>
            </a:xfrm>
            <a:prstGeom prst="rect">
              <a:avLst/>
            </a:prstGeom>
            <a:grpFill/>
            <a:ln>
              <a:noFill/>
            </a:ln>
          </p:spPr>
        </p:pic>
      </p:grpSp>
      <p:sp>
        <p:nvSpPr>
          <p:cNvPr id="9" name="TextBox 8">
            <a:extLst>
              <a:ext uri="{FF2B5EF4-FFF2-40B4-BE49-F238E27FC236}">
                <a16:creationId xmlns:a16="http://schemas.microsoft.com/office/drawing/2014/main" id="{C41AA825-6E6E-49D1-9E91-191952B8B3FA}"/>
              </a:ext>
            </a:extLst>
          </p:cNvPr>
          <p:cNvSpPr txBox="1"/>
          <p:nvPr/>
        </p:nvSpPr>
        <p:spPr>
          <a:xfrm>
            <a:off x="7097794" y="2824347"/>
            <a:ext cx="1531703" cy="58631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mn-cs"/>
              </a:rPr>
              <a:t>Which </a:t>
            </a:r>
            <a:r>
              <a:rPr kumimoji="0" lang="en-US" sz="1050" b="0" i="0" u="sng" strike="noStrike" kern="1200" cap="none" spc="0" normalizeH="0" baseline="0" noProof="0">
                <a:ln>
                  <a:noFill/>
                </a:ln>
                <a:effectLst/>
                <a:uLnTx/>
                <a:uFillTx/>
                <a:latin typeface="Segoe UI Semibold"/>
                <a:ea typeface="+mn-ea"/>
                <a:cs typeface="+mn-cs"/>
              </a:rPr>
              <a:t>action</a:t>
            </a:r>
            <a:r>
              <a:rPr kumimoji="0" lang="en-US" sz="1050" b="0" i="0" u="none" strike="noStrike" kern="1200" cap="none" spc="0" normalizeH="0" baseline="0" noProof="0">
                <a:ln>
                  <a:noFill/>
                </a:ln>
                <a:effectLst/>
                <a:uLnTx/>
                <a:uFillTx/>
                <a:latin typeface="Segoe UI Semibold"/>
                <a:ea typeface="+mn-ea"/>
                <a:cs typeface="+mn-cs"/>
              </a:rPr>
              <a:t> should </a:t>
            </a:r>
            <a:r>
              <a:rPr kumimoji="0" lang="en-US" sz="1050" i="0" u="none" strike="noStrike" kern="1200" cap="none" spc="0" normalizeH="0" baseline="0" noProof="0">
                <a:ln>
                  <a:noFill/>
                </a:ln>
                <a:effectLst/>
                <a:uLnTx/>
                <a:uFillTx/>
                <a:latin typeface="Segoe UI Semibold"/>
                <a:ea typeface="+mn-ea"/>
                <a:cs typeface="+mn-cs"/>
              </a:rPr>
              <a:t>app</a:t>
            </a:r>
            <a:r>
              <a:rPr kumimoji="0" lang="en-US" sz="1050" b="0" i="0" u="none" strike="noStrike" kern="1200" cap="none" spc="0" normalizeH="0" baseline="0" noProof="0">
                <a:ln>
                  <a:noFill/>
                </a:ln>
                <a:effectLst/>
                <a:uLnTx/>
                <a:uFillTx/>
                <a:latin typeface="Segoe UI Semibold"/>
                <a:ea typeface="+mn-ea"/>
                <a:cs typeface="+mn-cs"/>
              </a:rPr>
              <a:t> take?</a:t>
            </a:r>
          </a:p>
        </p:txBody>
      </p:sp>
      <p:grpSp>
        <p:nvGrpSpPr>
          <p:cNvPr id="96" name="Group 95">
            <a:extLst>
              <a:ext uri="{FF2B5EF4-FFF2-40B4-BE49-F238E27FC236}">
                <a16:creationId xmlns:a16="http://schemas.microsoft.com/office/drawing/2014/main" id="{E17C8CC2-8B5A-491C-9117-A5ED1E393139}"/>
              </a:ext>
            </a:extLst>
          </p:cNvPr>
          <p:cNvGrpSpPr/>
          <p:nvPr/>
        </p:nvGrpSpPr>
        <p:grpSpPr>
          <a:xfrm>
            <a:off x="8931301" y="2576718"/>
            <a:ext cx="2552815" cy="706607"/>
            <a:chOff x="6383066" y="2680613"/>
            <a:chExt cx="2552815" cy="706607"/>
          </a:xfrm>
          <a:solidFill>
            <a:srgbClr val="737373"/>
          </a:solidFill>
        </p:grpSpPr>
        <p:sp>
          <p:nvSpPr>
            <p:cNvPr id="97" name="Rectangle 96">
              <a:extLst>
                <a:ext uri="{FF2B5EF4-FFF2-40B4-BE49-F238E27FC236}">
                  <a16:creationId xmlns:a16="http://schemas.microsoft.com/office/drawing/2014/main" id="{6918BF7B-343C-41EB-BC3F-6E4B11C6C0EA}"/>
                </a:ext>
              </a:extLst>
            </p:cNvPr>
            <p:cNvSpPr/>
            <p:nvPr/>
          </p:nvSpPr>
          <p:spPr bwMode="auto">
            <a:xfrm>
              <a:off x="6383066" y="2680613"/>
              <a:ext cx="2552815" cy="70660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98" name="TextBox 97">
              <a:extLst>
                <a:ext uri="{FF2B5EF4-FFF2-40B4-BE49-F238E27FC236}">
                  <a16:creationId xmlns:a16="http://schemas.microsoft.com/office/drawing/2014/main" id="{158A5C92-BAE0-4D38-ABEB-BCDF08DCD6DC}"/>
                </a:ext>
              </a:extLst>
            </p:cNvPr>
            <p:cNvSpPr txBox="1"/>
            <p:nvPr/>
          </p:nvSpPr>
          <p:spPr>
            <a:xfrm>
              <a:off x="7025419" y="2719984"/>
              <a:ext cx="1653316" cy="627864"/>
            </a:xfrm>
            <a:prstGeom prst="rect">
              <a:avLst/>
            </a:prstGeom>
            <a:grpFill/>
            <a:ln>
              <a:noFill/>
            </a:ln>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Exploration Strategies</a:t>
              </a:r>
            </a:p>
          </p:txBody>
        </p:sp>
        <p:pic>
          <p:nvPicPr>
            <p:cNvPr id="99" name="Picture 98">
              <a:extLst>
                <a:ext uri="{FF2B5EF4-FFF2-40B4-BE49-F238E27FC236}">
                  <a16:creationId xmlns:a16="http://schemas.microsoft.com/office/drawing/2014/main" id="{8087E986-6564-45C3-A4D5-8ED794E14F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6606" b="16606"/>
            <a:stretch/>
          </p:blipFill>
          <p:spPr>
            <a:xfrm>
              <a:off x="6515593" y="2848449"/>
              <a:ext cx="555390" cy="370935"/>
            </a:xfrm>
            <a:prstGeom prst="rect">
              <a:avLst/>
            </a:prstGeom>
            <a:grpFill/>
            <a:ln>
              <a:noFill/>
            </a:ln>
          </p:spPr>
        </p:pic>
      </p:grpSp>
      <p:grpSp>
        <p:nvGrpSpPr>
          <p:cNvPr id="100" name="Group 99">
            <a:extLst>
              <a:ext uri="{FF2B5EF4-FFF2-40B4-BE49-F238E27FC236}">
                <a16:creationId xmlns:a16="http://schemas.microsoft.com/office/drawing/2014/main" id="{16DAA40A-83B7-479B-95E8-4A4903D8BFFA}"/>
              </a:ext>
            </a:extLst>
          </p:cNvPr>
          <p:cNvGrpSpPr/>
          <p:nvPr/>
        </p:nvGrpSpPr>
        <p:grpSpPr>
          <a:xfrm>
            <a:off x="8931300" y="5323954"/>
            <a:ext cx="2552815" cy="706607"/>
            <a:chOff x="6383066" y="2680613"/>
            <a:chExt cx="2552815" cy="706607"/>
          </a:xfrm>
          <a:solidFill>
            <a:srgbClr val="737373"/>
          </a:solidFill>
        </p:grpSpPr>
        <p:sp>
          <p:nvSpPr>
            <p:cNvPr id="101" name="Rectangle 100">
              <a:extLst>
                <a:ext uri="{FF2B5EF4-FFF2-40B4-BE49-F238E27FC236}">
                  <a16:creationId xmlns:a16="http://schemas.microsoft.com/office/drawing/2014/main" id="{1A524289-1B2F-4440-8131-F578FF8E0623}"/>
                </a:ext>
              </a:extLst>
            </p:cNvPr>
            <p:cNvSpPr/>
            <p:nvPr/>
          </p:nvSpPr>
          <p:spPr bwMode="auto">
            <a:xfrm>
              <a:off x="6383066" y="2680613"/>
              <a:ext cx="2552815" cy="70660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102" name="TextBox 101">
              <a:extLst>
                <a:ext uri="{FF2B5EF4-FFF2-40B4-BE49-F238E27FC236}">
                  <a16:creationId xmlns:a16="http://schemas.microsoft.com/office/drawing/2014/main" id="{8203DA56-980C-4ADC-BCF9-2CD11C9CEFB8}"/>
                </a:ext>
              </a:extLst>
            </p:cNvPr>
            <p:cNvSpPr txBox="1"/>
            <p:nvPr/>
          </p:nvSpPr>
          <p:spPr>
            <a:xfrm>
              <a:off x="7025418" y="2681512"/>
              <a:ext cx="1844725" cy="607089"/>
            </a:xfrm>
            <a:prstGeom prst="rect">
              <a:avLst/>
            </a:prstGeom>
            <a:grpFill/>
            <a:ln>
              <a:noFill/>
            </a:ln>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Training</a:t>
              </a:r>
              <a:br>
                <a:rPr kumimoji="0" lang="en-US" sz="1200" b="0" i="0" u="none" strike="noStrike" kern="1200" cap="none" spc="0" normalizeH="0" baseline="0" noProof="0">
                  <a:ln>
                    <a:noFill/>
                  </a:ln>
                  <a:solidFill>
                    <a:srgbClr val="FFFFFF"/>
                  </a:solidFill>
                  <a:effectLst/>
                  <a:uLnTx/>
                  <a:uFillTx/>
                  <a:latin typeface="Segoe UI Semibold"/>
                  <a:ea typeface="+mn-ea"/>
                  <a:cs typeface="+mn-cs"/>
                </a:rPr>
              </a:br>
              <a:r>
                <a:rPr kumimoji="0" lang="en-US" sz="1050" b="0" i="0" u="none" strike="noStrike" kern="1200" cap="none" spc="0" normalizeH="0" baseline="0" noProof="0">
                  <a:ln>
                    <a:noFill/>
                  </a:ln>
                  <a:solidFill>
                    <a:srgbClr val="FFFFFF"/>
                  </a:solidFill>
                  <a:effectLst/>
                  <a:uLnTx/>
                  <a:uFillTx/>
                  <a:latin typeface="Segoe UI Semibold"/>
                  <a:ea typeface="+mn-ea"/>
                  <a:cs typeface="+mn-cs"/>
                </a:rPr>
                <a:t>(Near-Real-Time)</a:t>
              </a:r>
            </a:p>
          </p:txBody>
        </p:sp>
        <p:pic>
          <p:nvPicPr>
            <p:cNvPr id="103" name="Picture 102">
              <a:extLst>
                <a:ext uri="{FF2B5EF4-FFF2-40B4-BE49-F238E27FC236}">
                  <a16:creationId xmlns:a16="http://schemas.microsoft.com/office/drawing/2014/main" id="{4E4CE87A-152D-4963-9E2A-5BDA757AC7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6606" b="16606"/>
            <a:stretch/>
          </p:blipFill>
          <p:spPr>
            <a:xfrm>
              <a:off x="6515593" y="2848449"/>
              <a:ext cx="555390" cy="370935"/>
            </a:xfrm>
            <a:prstGeom prst="rect">
              <a:avLst/>
            </a:prstGeom>
            <a:grpFill/>
            <a:ln>
              <a:noFill/>
            </a:ln>
          </p:spPr>
        </p:pic>
      </p:grpSp>
      <p:grpSp>
        <p:nvGrpSpPr>
          <p:cNvPr id="104" name="Group 103">
            <a:extLst>
              <a:ext uri="{FF2B5EF4-FFF2-40B4-BE49-F238E27FC236}">
                <a16:creationId xmlns:a16="http://schemas.microsoft.com/office/drawing/2014/main" id="{2845D37F-EFF3-419B-AD05-83E3AF13AEE1}"/>
              </a:ext>
            </a:extLst>
          </p:cNvPr>
          <p:cNvGrpSpPr/>
          <p:nvPr/>
        </p:nvGrpSpPr>
        <p:grpSpPr>
          <a:xfrm>
            <a:off x="8933691" y="4486718"/>
            <a:ext cx="2557686" cy="706607"/>
            <a:chOff x="6383066" y="2679996"/>
            <a:chExt cx="2557686" cy="706607"/>
          </a:xfrm>
          <a:solidFill>
            <a:srgbClr val="737373"/>
          </a:solidFill>
        </p:grpSpPr>
        <p:sp>
          <p:nvSpPr>
            <p:cNvPr id="105" name="Rectangle 104">
              <a:extLst>
                <a:ext uri="{FF2B5EF4-FFF2-40B4-BE49-F238E27FC236}">
                  <a16:creationId xmlns:a16="http://schemas.microsoft.com/office/drawing/2014/main" id="{72C81541-7F61-4D77-9A2D-8AEC6F9BA057}"/>
                </a:ext>
              </a:extLst>
            </p:cNvPr>
            <p:cNvSpPr/>
            <p:nvPr/>
          </p:nvSpPr>
          <p:spPr bwMode="auto">
            <a:xfrm>
              <a:off x="6383066" y="2679996"/>
              <a:ext cx="2552815" cy="70660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106" name="TextBox 105">
              <a:extLst>
                <a:ext uri="{FF2B5EF4-FFF2-40B4-BE49-F238E27FC236}">
                  <a16:creationId xmlns:a16="http://schemas.microsoft.com/office/drawing/2014/main" id="{3882F8FB-2BF6-44E4-A091-89ECF7477D5E}"/>
                </a:ext>
              </a:extLst>
            </p:cNvPr>
            <p:cNvSpPr txBox="1"/>
            <p:nvPr/>
          </p:nvSpPr>
          <p:spPr>
            <a:xfrm>
              <a:off x="7023568" y="2719367"/>
              <a:ext cx="1917184" cy="627864"/>
            </a:xfrm>
            <a:prstGeom prst="rect">
              <a:avLst/>
            </a:prstGeom>
            <a:grpFill/>
            <a:ln>
              <a:noFill/>
            </a:ln>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Evaluation &amp; Explanation</a:t>
              </a:r>
            </a:p>
          </p:txBody>
        </p:sp>
        <p:pic>
          <p:nvPicPr>
            <p:cNvPr id="107" name="Picture 106">
              <a:extLst>
                <a:ext uri="{FF2B5EF4-FFF2-40B4-BE49-F238E27FC236}">
                  <a16:creationId xmlns:a16="http://schemas.microsoft.com/office/drawing/2014/main" id="{8757F4C7-5FE7-4D8E-95B6-04A1D4BFC2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6606" b="16606"/>
            <a:stretch/>
          </p:blipFill>
          <p:spPr>
            <a:xfrm>
              <a:off x="6515593" y="2847832"/>
              <a:ext cx="555390" cy="370935"/>
            </a:xfrm>
            <a:prstGeom prst="rect">
              <a:avLst/>
            </a:prstGeom>
            <a:grpFill/>
            <a:ln>
              <a:noFill/>
            </a:ln>
          </p:spPr>
        </p:pic>
      </p:grpSp>
      <p:grpSp>
        <p:nvGrpSpPr>
          <p:cNvPr id="108" name="Group 107">
            <a:extLst>
              <a:ext uri="{FF2B5EF4-FFF2-40B4-BE49-F238E27FC236}">
                <a16:creationId xmlns:a16="http://schemas.microsoft.com/office/drawing/2014/main" id="{40E63EF0-1C45-418C-AF5A-293B51AA0B63}"/>
              </a:ext>
            </a:extLst>
          </p:cNvPr>
          <p:cNvGrpSpPr/>
          <p:nvPr/>
        </p:nvGrpSpPr>
        <p:grpSpPr>
          <a:xfrm>
            <a:off x="8938562" y="3646680"/>
            <a:ext cx="2552815" cy="706607"/>
            <a:chOff x="6383066" y="2680613"/>
            <a:chExt cx="2552815" cy="706607"/>
          </a:xfrm>
          <a:solidFill>
            <a:srgbClr val="737373"/>
          </a:solidFill>
        </p:grpSpPr>
        <p:sp>
          <p:nvSpPr>
            <p:cNvPr id="109" name="Rectangle 108">
              <a:extLst>
                <a:ext uri="{FF2B5EF4-FFF2-40B4-BE49-F238E27FC236}">
                  <a16:creationId xmlns:a16="http://schemas.microsoft.com/office/drawing/2014/main" id="{01DD0492-6440-4C09-A144-DC4B59B18ADB}"/>
                </a:ext>
              </a:extLst>
            </p:cNvPr>
            <p:cNvSpPr/>
            <p:nvPr/>
          </p:nvSpPr>
          <p:spPr bwMode="auto">
            <a:xfrm>
              <a:off x="6383066" y="2680613"/>
              <a:ext cx="2552815" cy="70660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110" name="TextBox 109">
              <a:extLst>
                <a:ext uri="{FF2B5EF4-FFF2-40B4-BE49-F238E27FC236}">
                  <a16:creationId xmlns:a16="http://schemas.microsoft.com/office/drawing/2014/main" id="{77B9EED2-4B42-4D20-BE3A-967FEA065A4C}"/>
                </a:ext>
              </a:extLst>
            </p:cNvPr>
            <p:cNvSpPr txBox="1"/>
            <p:nvPr/>
          </p:nvSpPr>
          <p:spPr>
            <a:xfrm>
              <a:off x="7025418" y="2719984"/>
              <a:ext cx="1844725" cy="627864"/>
            </a:xfrm>
            <a:prstGeom prst="rect">
              <a:avLst/>
            </a:prstGeom>
            <a:grpFill/>
            <a:ln>
              <a:noFill/>
            </a:ln>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Trainer </a:t>
              </a:r>
              <a:br>
                <a:rPr kumimoji="0" lang="en-US" sz="1200" b="0" i="0" u="none" strike="noStrike" kern="1200" cap="none" spc="0" normalizeH="0" baseline="0" noProof="0">
                  <a:ln>
                    <a:noFill/>
                  </a:ln>
                  <a:solidFill>
                    <a:srgbClr val="FFFFFF"/>
                  </a:solidFill>
                  <a:effectLst/>
                  <a:uLnTx/>
                  <a:uFillTx/>
                  <a:latin typeface="Segoe UI Semibold"/>
                  <a:ea typeface="+mn-ea"/>
                  <a:cs typeface="+mn-cs"/>
                </a:rPr>
              </a:br>
              <a:r>
                <a:rPr kumimoji="0" lang="en-US" sz="1200" b="0" i="0" u="none" strike="noStrike" kern="1200" cap="none" spc="0" normalizeH="0" baseline="0" noProof="0">
                  <a:ln>
                    <a:noFill/>
                  </a:ln>
                  <a:solidFill>
                    <a:srgbClr val="FFFFFF"/>
                  </a:solidFill>
                  <a:effectLst/>
                  <a:uLnTx/>
                  <a:uFillTx/>
                  <a:latin typeface="Segoe UI Semibold"/>
                  <a:ea typeface="+mn-ea"/>
                  <a:cs typeface="+mn-cs"/>
                </a:rPr>
                <a:t>Optimization</a:t>
              </a:r>
            </a:p>
          </p:txBody>
        </p:sp>
        <p:pic>
          <p:nvPicPr>
            <p:cNvPr id="111" name="Picture 110">
              <a:extLst>
                <a:ext uri="{FF2B5EF4-FFF2-40B4-BE49-F238E27FC236}">
                  <a16:creationId xmlns:a16="http://schemas.microsoft.com/office/drawing/2014/main" id="{04F2D1CE-E720-4C0B-892F-B1253D02C5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6606" b="16606"/>
            <a:stretch/>
          </p:blipFill>
          <p:spPr>
            <a:xfrm>
              <a:off x="6515593" y="2848449"/>
              <a:ext cx="555390" cy="370935"/>
            </a:xfrm>
            <a:prstGeom prst="rect">
              <a:avLst/>
            </a:prstGeom>
            <a:grpFill/>
            <a:ln>
              <a:noFill/>
            </a:ln>
          </p:spPr>
        </p:pic>
      </p:grpSp>
      <p:sp>
        <p:nvSpPr>
          <p:cNvPr id="115" name="TextBox 114">
            <a:extLst>
              <a:ext uri="{FF2B5EF4-FFF2-40B4-BE49-F238E27FC236}">
                <a16:creationId xmlns:a16="http://schemas.microsoft.com/office/drawing/2014/main" id="{BD419BD5-EE71-4335-A460-BCE8E2A8B8C9}"/>
              </a:ext>
            </a:extLst>
          </p:cNvPr>
          <p:cNvSpPr txBox="1"/>
          <p:nvPr/>
        </p:nvSpPr>
        <p:spPr>
          <a:xfrm>
            <a:off x="5354832" y="5677257"/>
            <a:ext cx="2708739"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mn-cs"/>
              </a:rPr>
              <a:t>Here’s the </a:t>
            </a:r>
            <a:r>
              <a:rPr kumimoji="0" lang="en-US" sz="1050" b="1" i="0" u="sng" strike="noStrike" kern="1200" cap="none" spc="0" normalizeH="0" baseline="0" noProof="0">
                <a:ln>
                  <a:noFill/>
                </a:ln>
                <a:effectLst/>
                <a:uLnTx/>
                <a:uFillTx/>
                <a:latin typeface="Segoe UI Semibold"/>
                <a:ea typeface="+mn-ea"/>
                <a:cs typeface="+mn-cs"/>
              </a:rPr>
              <a:t>reward</a:t>
            </a:r>
            <a:r>
              <a:rPr kumimoji="0" lang="en-US" sz="1050" b="0" i="0" u="none" strike="noStrike" kern="1200" cap="none" spc="0" normalizeH="0" baseline="0" noProof="0">
                <a:ln>
                  <a:noFill/>
                </a:ln>
                <a:effectLst/>
                <a:uLnTx/>
                <a:uFillTx/>
                <a:latin typeface="Segoe UI Semibold"/>
                <a:ea typeface="+mn-ea"/>
                <a:cs typeface="+mn-cs"/>
              </a:rPr>
              <a:t> for that decision</a:t>
            </a:r>
          </a:p>
        </p:txBody>
      </p:sp>
      <p:sp>
        <p:nvSpPr>
          <p:cNvPr id="70" name="TextBox 69">
            <a:extLst>
              <a:ext uri="{FF2B5EF4-FFF2-40B4-BE49-F238E27FC236}">
                <a16:creationId xmlns:a16="http://schemas.microsoft.com/office/drawing/2014/main" id="{6B335044-8A09-460E-BFD9-59B4F5B615EF}"/>
              </a:ext>
            </a:extLst>
          </p:cNvPr>
          <p:cNvSpPr txBox="1"/>
          <p:nvPr/>
        </p:nvSpPr>
        <p:spPr>
          <a:xfrm>
            <a:off x="5222892" y="3976692"/>
            <a:ext cx="968222"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effectLst/>
                <a:uLnTx/>
                <a:uFillTx/>
                <a:latin typeface="Segoe UI"/>
                <a:ea typeface="+mn-ea"/>
                <a:cs typeface="+mn-cs"/>
              </a:rPr>
              <a:t>Try this!</a:t>
            </a:r>
          </a:p>
        </p:txBody>
      </p:sp>
      <p:pic>
        <p:nvPicPr>
          <p:cNvPr id="10" name="Picture 9">
            <a:extLst>
              <a:ext uri="{FF2B5EF4-FFF2-40B4-BE49-F238E27FC236}">
                <a16:creationId xmlns:a16="http://schemas.microsoft.com/office/drawing/2014/main" id="{AAFE5E6E-7B4F-4BC2-A570-3C0180699742}"/>
              </a:ext>
            </a:extLst>
          </p:cNvPr>
          <p:cNvPicPr>
            <a:picLocks noChangeAspect="1"/>
          </p:cNvPicPr>
          <p:nvPr/>
        </p:nvPicPr>
        <p:blipFill>
          <a:blip r:embed="rId11"/>
          <a:stretch>
            <a:fillRect/>
          </a:stretch>
        </p:blipFill>
        <p:spPr>
          <a:xfrm>
            <a:off x="5545059" y="3115742"/>
            <a:ext cx="771855" cy="800783"/>
          </a:xfrm>
          <a:prstGeom prst="rect">
            <a:avLst/>
          </a:prstGeom>
          <a:effectLst>
            <a:outerShdw blurRad="50800" dist="38100" dir="2700000" algn="tl" rotWithShape="0">
              <a:srgbClr val="0070C0">
                <a:alpha val="40000"/>
              </a:srgbClr>
            </a:outerShdw>
          </a:effectLst>
        </p:spPr>
      </p:pic>
      <p:pic>
        <p:nvPicPr>
          <p:cNvPr id="16" name="Picture 15">
            <a:extLst>
              <a:ext uri="{FF2B5EF4-FFF2-40B4-BE49-F238E27FC236}">
                <a16:creationId xmlns:a16="http://schemas.microsoft.com/office/drawing/2014/main" id="{16A7AF9B-BE36-4DAE-9D55-F97B45568336}"/>
              </a:ext>
            </a:extLst>
          </p:cNvPr>
          <p:cNvPicPr>
            <a:picLocks noChangeAspect="1"/>
          </p:cNvPicPr>
          <p:nvPr/>
        </p:nvPicPr>
        <p:blipFill>
          <a:blip r:embed="rId12"/>
          <a:stretch>
            <a:fillRect/>
          </a:stretch>
        </p:blipFill>
        <p:spPr>
          <a:xfrm>
            <a:off x="4682811" y="3116532"/>
            <a:ext cx="760155" cy="800784"/>
          </a:xfrm>
          <a:prstGeom prst="rect">
            <a:avLst/>
          </a:prstGeom>
          <a:effectLst>
            <a:outerShdw blurRad="50800" dist="38100" dir="2700000" algn="tl" rotWithShape="0">
              <a:srgbClr val="0070C0">
                <a:alpha val="40000"/>
              </a:srgbClr>
            </a:outerShdw>
          </a:effectLst>
        </p:spPr>
      </p:pic>
      <p:pic>
        <p:nvPicPr>
          <p:cNvPr id="35" name="Picture 34">
            <a:extLst>
              <a:ext uri="{FF2B5EF4-FFF2-40B4-BE49-F238E27FC236}">
                <a16:creationId xmlns:a16="http://schemas.microsoft.com/office/drawing/2014/main" id="{B7230CA7-4089-4026-A666-495B12D5565D}"/>
              </a:ext>
            </a:extLst>
          </p:cNvPr>
          <p:cNvPicPr>
            <a:picLocks noChangeAspect="1"/>
          </p:cNvPicPr>
          <p:nvPr/>
        </p:nvPicPr>
        <p:blipFill>
          <a:blip r:embed="rId13"/>
          <a:stretch>
            <a:fillRect/>
          </a:stretch>
        </p:blipFill>
        <p:spPr>
          <a:xfrm>
            <a:off x="3781415" y="3116532"/>
            <a:ext cx="799433" cy="800784"/>
          </a:xfrm>
          <a:prstGeom prst="rect">
            <a:avLst/>
          </a:prstGeom>
          <a:effectLst>
            <a:outerShdw blurRad="50800" dist="38100" dir="2700000" algn="tl" rotWithShape="0">
              <a:srgbClr val="0070C0">
                <a:alpha val="40000"/>
              </a:srgbClr>
            </a:outerShdw>
          </a:effectLst>
        </p:spPr>
      </p:pic>
      <p:sp>
        <p:nvSpPr>
          <p:cNvPr id="72" name="Arrow: U-Turn 71">
            <a:extLst>
              <a:ext uri="{FF2B5EF4-FFF2-40B4-BE49-F238E27FC236}">
                <a16:creationId xmlns:a16="http://schemas.microsoft.com/office/drawing/2014/main" id="{B64B995F-46D7-47B8-AE98-C3BF23544D50}"/>
              </a:ext>
            </a:extLst>
          </p:cNvPr>
          <p:cNvSpPr/>
          <p:nvPr/>
        </p:nvSpPr>
        <p:spPr>
          <a:xfrm rot="16200000" flipH="1">
            <a:off x="1773459" y="4578765"/>
            <a:ext cx="1421692" cy="954313"/>
          </a:xfrm>
          <a:prstGeom prst="uturnArrow">
            <a:avLst/>
          </a:prstGeom>
          <a:solidFill>
            <a:srgbClr val="D2D2D2"/>
          </a:solidFill>
          <a:ln>
            <a:noFill/>
            <a:headEnd type="none" w="med" len="med"/>
            <a:tailEnd type="none" w="med" len="med"/>
          </a:ln>
          <a:effectLst/>
          <a:scene3d>
            <a:camera prst="orthographicFront">
              <a:rot lat="0" lon="0" rev="0"/>
            </a:camera>
            <a:lightRig rig="twoPt" dir="tl"/>
          </a:scene3d>
          <a:sp3d prstMaterial="flat"/>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prstClr val="white"/>
              </a:solidFill>
              <a:effectLst/>
              <a:uLnTx/>
              <a:uFillTx/>
              <a:latin typeface="Segoe UI"/>
              <a:ea typeface="+mn-ea"/>
              <a:cs typeface="Segoe UI" pitchFamily="34" charset="0"/>
            </a:endParaRPr>
          </a:p>
        </p:txBody>
      </p:sp>
      <p:pic>
        <p:nvPicPr>
          <p:cNvPr id="73" name="Picture 72">
            <a:extLst>
              <a:ext uri="{FF2B5EF4-FFF2-40B4-BE49-F238E27FC236}">
                <a16:creationId xmlns:a16="http://schemas.microsoft.com/office/drawing/2014/main" id="{4D3F4B1B-AAE2-43AD-AE88-BF6CEE6FC3EB}"/>
              </a:ext>
            </a:extLst>
          </p:cNvPr>
          <p:cNvPicPr>
            <a:picLocks noChangeAspect="1"/>
          </p:cNvPicPr>
          <p:nvPr/>
        </p:nvPicPr>
        <p:blipFill>
          <a:blip r:embed="rId12"/>
          <a:stretch>
            <a:fillRect/>
          </a:stretch>
        </p:blipFill>
        <p:spPr>
          <a:xfrm>
            <a:off x="3158511" y="4129994"/>
            <a:ext cx="760155" cy="800784"/>
          </a:xfrm>
          <a:prstGeom prst="rect">
            <a:avLst/>
          </a:prstGeom>
          <a:effectLst>
            <a:outerShdw blurRad="50800" dist="38100" dir="2700000" algn="tl" rotWithShape="0">
              <a:srgbClr val="0070C0">
                <a:alpha val="40000"/>
              </a:srgbClr>
            </a:outerShdw>
          </a:effectLst>
        </p:spPr>
      </p:pic>
      <p:pic>
        <p:nvPicPr>
          <p:cNvPr id="37" name="Graphic 36" descr="Signal">
            <a:extLst>
              <a:ext uri="{FF2B5EF4-FFF2-40B4-BE49-F238E27FC236}">
                <a16:creationId xmlns:a16="http://schemas.microsoft.com/office/drawing/2014/main" id="{484C1AB8-DAA1-4E06-AC1A-DF372BBB599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692205" y="5068154"/>
            <a:ext cx="914400" cy="914400"/>
          </a:xfrm>
          <a:prstGeom prst="rect">
            <a:avLst/>
          </a:prstGeom>
        </p:spPr>
      </p:pic>
      <p:sp>
        <p:nvSpPr>
          <p:cNvPr id="45" name="Rectangle 44">
            <a:extLst>
              <a:ext uri="{FF2B5EF4-FFF2-40B4-BE49-F238E27FC236}">
                <a16:creationId xmlns:a16="http://schemas.microsoft.com/office/drawing/2014/main" id="{B00B7FDB-6AB5-4556-A591-89B5B8661DEC}"/>
              </a:ext>
            </a:extLst>
          </p:cNvPr>
          <p:cNvSpPr/>
          <p:nvPr/>
        </p:nvSpPr>
        <p:spPr>
          <a:xfrm>
            <a:off x="3781415" y="3115742"/>
            <a:ext cx="2625718" cy="846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2A6908B-8BEE-4AC3-B7C0-1100392EC435}"/>
              </a:ext>
            </a:extLst>
          </p:cNvPr>
          <p:cNvSpPr>
            <a:spLocks noGrp="1"/>
          </p:cNvSpPr>
          <p:nvPr>
            <p:ph type="title"/>
          </p:nvPr>
        </p:nvSpPr>
        <p:spPr>
          <a:xfrm>
            <a:off x="496773" y="293381"/>
            <a:ext cx="11018520" cy="553998"/>
          </a:xfrm>
        </p:spPr>
        <p:txBody>
          <a:bodyPr/>
          <a:lstStyle/>
          <a:p>
            <a:r>
              <a:rPr lang="en-US" sz="4000">
                <a:solidFill>
                  <a:schemeClr val="tx1"/>
                </a:solidFill>
                <a:ea typeface="+mj-ea"/>
                <a:cs typeface="+mj-cs"/>
              </a:rPr>
              <a:t>RL-based Personalization with 2 API calls</a:t>
            </a:r>
          </a:p>
        </p:txBody>
      </p:sp>
      <p:pic>
        <p:nvPicPr>
          <p:cNvPr id="15" name="Picture 14">
            <a:extLst>
              <a:ext uri="{FF2B5EF4-FFF2-40B4-BE49-F238E27FC236}">
                <a16:creationId xmlns:a16="http://schemas.microsoft.com/office/drawing/2014/main" id="{7EB3EE36-9524-81A5-5B15-BB9DB0D844F1}"/>
              </a:ext>
            </a:extLst>
          </p:cNvPr>
          <p:cNvPicPr>
            <a:picLocks noChangeAspect="1"/>
          </p:cNvPicPr>
          <p:nvPr/>
        </p:nvPicPr>
        <p:blipFill>
          <a:blip r:embed="rId16"/>
          <a:stretch>
            <a:fillRect/>
          </a:stretch>
        </p:blipFill>
        <p:spPr>
          <a:xfrm>
            <a:off x="11298219" y="1296630"/>
            <a:ext cx="325208" cy="359082"/>
          </a:xfrm>
          <a:prstGeom prst="rect">
            <a:avLst/>
          </a:prstGeom>
        </p:spPr>
      </p:pic>
    </p:spTree>
    <p:extLst>
      <p:ext uri="{BB962C8B-B14F-4D97-AF65-F5344CB8AC3E}">
        <p14:creationId xmlns:p14="http://schemas.microsoft.com/office/powerpoint/2010/main" val="149504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96"/>
                                        </p:tgtEl>
                                        <p:attrNameLst>
                                          <p:attrName>style.visibility</p:attrName>
                                        </p:attrNameLst>
                                      </p:cBhvr>
                                      <p:to>
                                        <p:strVal val="visible"/>
                                      </p:to>
                                    </p:set>
                                    <p:animEffect transition="in" filter="fade">
                                      <p:cBhvr>
                                        <p:cTn id="40" dur="500"/>
                                        <p:tgtEl>
                                          <p:spTgt spid="9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nodeType="with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10" presetClass="entr" presetSubtype="0" fill="hold"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childTnLst>
                                </p:cTn>
                              </p:par>
                              <p:par>
                                <p:cTn id="64" presetID="10" presetClass="entr" presetSubtype="0"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15"/>
                                        </p:tgtEl>
                                        <p:attrNameLst>
                                          <p:attrName>style.visibility</p:attrName>
                                        </p:attrNameLst>
                                      </p:cBhvr>
                                      <p:to>
                                        <p:strVal val="visible"/>
                                      </p:to>
                                    </p:set>
                                    <p:animEffect transition="in" filter="fade">
                                      <p:cBhvr>
                                        <p:cTn id="75" dur="500"/>
                                        <p:tgtEl>
                                          <p:spTgt spid="115"/>
                                        </p:tgtEl>
                                      </p:cBhvr>
                                    </p:animEffect>
                                  </p:childTnLst>
                                </p:cTn>
                              </p:par>
                              <p:par>
                                <p:cTn id="76" presetID="10" presetClass="entr" presetSubtype="0" fill="hold" nodeType="withEffect">
                                  <p:stCondLst>
                                    <p:cond delay="0"/>
                                  </p:stCondLst>
                                  <p:childTnLst>
                                    <p:set>
                                      <p:cBhvr>
                                        <p:cTn id="77" dur="1" fill="hold">
                                          <p:stCondLst>
                                            <p:cond delay="0"/>
                                          </p:stCondLst>
                                        </p:cTn>
                                        <p:tgtEl>
                                          <p:spTgt spid="100"/>
                                        </p:tgtEl>
                                        <p:attrNameLst>
                                          <p:attrName>style.visibility</p:attrName>
                                        </p:attrNameLst>
                                      </p:cBhvr>
                                      <p:to>
                                        <p:strVal val="visible"/>
                                      </p:to>
                                    </p:set>
                                    <p:animEffect transition="in" filter="fade">
                                      <p:cBhvr>
                                        <p:cTn id="78" dur="500"/>
                                        <p:tgtEl>
                                          <p:spTgt spid="100"/>
                                        </p:tgtEl>
                                      </p:cBhvr>
                                    </p:animEffect>
                                  </p:childTnLst>
                                </p:cTn>
                              </p:par>
                              <p:par>
                                <p:cTn id="79" presetID="10"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animEffect transition="in" filter="fade">
                                      <p:cBhvr>
                                        <p:cTn id="81" dur="500"/>
                                        <p:tgtEl>
                                          <p:spTgt spid="104"/>
                                        </p:tgtEl>
                                      </p:cBhvr>
                                    </p:animEffect>
                                  </p:childTnLst>
                                </p:cTn>
                              </p:par>
                              <p:par>
                                <p:cTn id="82" presetID="10" presetClass="entr" presetSubtype="0" fill="hold" nodeType="withEffect">
                                  <p:stCondLst>
                                    <p:cond delay="0"/>
                                  </p:stCondLst>
                                  <p:childTnLst>
                                    <p:set>
                                      <p:cBhvr>
                                        <p:cTn id="83" dur="1" fill="hold">
                                          <p:stCondLst>
                                            <p:cond delay="0"/>
                                          </p:stCondLst>
                                        </p:cTn>
                                        <p:tgtEl>
                                          <p:spTgt spid="108"/>
                                        </p:tgtEl>
                                        <p:attrNameLst>
                                          <p:attrName>style.visibility</p:attrName>
                                        </p:attrNameLst>
                                      </p:cBhvr>
                                      <p:to>
                                        <p:strVal val="visible"/>
                                      </p:to>
                                    </p:set>
                                    <p:animEffect transition="in" filter="fade">
                                      <p:cBhvr>
                                        <p:cTn id="8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14" grpId="0" animBg="1"/>
      <p:bldP spid="23" grpId="0" animBg="1"/>
      <p:bldP spid="39" grpId="0"/>
      <p:bldP spid="40" grpId="0" animBg="1"/>
      <p:bldP spid="13" grpId="0" animBg="1"/>
      <p:bldP spid="52" grpId="0"/>
      <p:bldP spid="9" grpId="0"/>
      <p:bldP spid="115" grpId="0"/>
      <p:bldP spid="70" grpId="0"/>
      <p:bldP spid="72" grpId="0" animBg="1"/>
      <p:bldP spid="45"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1A4D384-DC11-4666-B220-0A967793A7BE}"/>
              </a:ext>
            </a:extLst>
          </p:cNvPr>
          <p:cNvSpPr/>
          <p:nvPr/>
        </p:nvSpPr>
        <p:spPr bwMode="auto">
          <a:xfrm>
            <a:off x="556404" y="4608033"/>
            <a:ext cx="4672822" cy="170735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2D01475D-5E08-4FAE-A9B9-6FE7ACCA0369}"/>
              </a:ext>
            </a:extLst>
          </p:cNvPr>
          <p:cNvSpPr/>
          <p:nvPr/>
        </p:nvSpPr>
        <p:spPr bwMode="auto">
          <a:xfrm>
            <a:off x="5362575" y="4608033"/>
            <a:ext cx="6244208" cy="170735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DD079402-7DEB-4CD0-8517-E2D224A5C481}"/>
              </a:ext>
            </a:extLst>
          </p:cNvPr>
          <p:cNvSpPr/>
          <p:nvPr/>
        </p:nvSpPr>
        <p:spPr bwMode="auto">
          <a:xfrm>
            <a:off x="5362575" y="1049490"/>
            <a:ext cx="6244208" cy="339868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A599E5C-C1E8-47C1-BE3C-8C0D4C8EE441}"/>
              </a:ext>
            </a:extLst>
          </p:cNvPr>
          <p:cNvSpPr>
            <a:spLocks noGrp="1"/>
          </p:cNvSpPr>
          <p:nvPr>
            <p:ph type="title"/>
          </p:nvPr>
        </p:nvSpPr>
        <p:spPr>
          <a:xfrm>
            <a:off x="573088" y="185835"/>
            <a:ext cx="11090275" cy="1333057"/>
          </a:xfrm>
        </p:spPr>
        <p:txBody>
          <a:bodyPr/>
          <a:lstStyle/>
          <a:p>
            <a:r>
              <a:rPr lang="en-US" sz="4000">
                <a:solidFill>
                  <a:schemeClr val="tx1"/>
                </a:solidFill>
                <a:ea typeface="+mj-ea"/>
                <a:cs typeface="+mj-cs"/>
              </a:rPr>
              <a:t>Personalizer </a:t>
            </a:r>
          </a:p>
        </p:txBody>
      </p:sp>
      <p:sp>
        <p:nvSpPr>
          <p:cNvPr id="3" name="Date Placeholder 2">
            <a:extLst>
              <a:ext uri="{FF2B5EF4-FFF2-40B4-BE49-F238E27FC236}">
                <a16:creationId xmlns:a16="http://schemas.microsoft.com/office/drawing/2014/main" id="{F397339B-6005-49B9-AC7C-0CD18C60C730}"/>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alpha val="50000"/>
                  </a:srgbClr>
                </a:solidFill>
                <a:effectLst/>
                <a:uLnTx/>
                <a:uFillTx/>
                <a:latin typeface="Segoe UI"/>
                <a:ea typeface="+mn-ea"/>
                <a:cs typeface="+mn-cs"/>
              </a:rPr>
              <a:t>CONFIDENTIAL</a:t>
            </a:r>
          </a:p>
        </p:txBody>
      </p:sp>
      <p:sp>
        <p:nvSpPr>
          <p:cNvPr id="4" name="Footer Placeholder 3">
            <a:extLst>
              <a:ext uri="{FF2B5EF4-FFF2-40B4-BE49-F238E27FC236}">
                <a16:creationId xmlns:a16="http://schemas.microsoft.com/office/drawing/2014/main" id="{0D319DE4-FD07-4BBF-8A81-E7049D9B003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alpha val="50000"/>
                  </a:srgbClr>
                </a:solidFill>
                <a:effectLst/>
                <a:uLnTx/>
                <a:uFillTx/>
                <a:latin typeface="Segoe UI"/>
                <a:ea typeface="+mn-ea"/>
                <a:cs typeface="+mn-cs"/>
              </a:rPr>
              <a:t>Microsoft Azure | Cognitive Services</a:t>
            </a:r>
          </a:p>
        </p:txBody>
      </p:sp>
      <p:sp>
        <p:nvSpPr>
          <p:cNvPr id="5" name="Slide Number Placeholder 4">
            <a:extLst>
              <a:ext uri="{FF2B5EF4-FFF2-40B4-BE49-F238E27FC236}">
                <a16:creationId xmlns:a16="http://schemas.microsoft.com/office/drawing/2014/main" id="{A5161EE3-1530-4271-8EC5-C18A192FF6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52735-9F7B-40AF-A7B3-40E1B5550C31}" type="slidenum">
              <a:rPr kumimoji="0" lang="en-US" sz="900" b="0" i="0" u="none" strike="noStrike" kern="1200" cap="none" spc="0" normalizeH="0" baseline="0" noProof="0" smtClean="0">
                <a:ln>
                  <a:noFill/>
                </a:ln>
                <a:solidFill>
                  <a:srgbClr val="000000">
                    <a:alpha val="50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000000">
                  <a:alpha val="50000"/>
                </a:srgbClr>
              </a:solidFill>
              <a:effectLst/>
              <a:uLnTx/>
              <a:uFillTx/>
              <a:latin typeface="Segoe UI"/>
              <a:ea typeface="+mn-ea"/>
              <a:cs typeface="+mn-cs"/>
            </a:endParaRPr>
          </a:p>
        </p:txBody>
      </p:sp>
      <p:pic>
        <p:nvPicPr>
          <p:cNvPr id="6" name="Picture 2" descr="Microsoft Customer Story-Anheuser-Busch InBev brews up game-changing  business solutions with Microsoft Azure">
            <a:extLst>
              <a:ext uri="{FF2B5EF4-FFF2-40B4-BE49-F238E27FC236}">
                <a16:creationId xmlns:a16="http://schemas.microsoft.com/office/drawing/2014/main" id="{C9683EC8-E147-428B-95B9-1F03E6255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248" y="1173883"/>
            <a:ext cx="2091338" cy="1171150"/>
          </a:xfrm>
          <a:prstGeom prst="roundRect">
            <a:avLst>
              <a:gd name="adj" fmla="val 7844"/>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A224B33-7EBE-450F-9052-6FA10137C75F}"/>
              </a:ext>
            </a:extLst>
          </p:cNvPr>
          <p:cNvSpPr txBox="1"/>
          <p:nvPr/>
        </p:nvSpPr>
        <p:spPr>
          <a:xfrm>
            <a:off x="5496778" y="2430694"/>
            <a:ext cx="3318430" cy="1892826"/>
          </a:xfrm>
          <a:prstGeom prst="rect">
            <a:avLst/>
          </a:prstGeom>
          <a:noFill/>
        </p:spPr>
        <p:txBody>
          <a:bodyPr wrap="square">
            <a:spAutoFit/>
          </a:bodyPr>
          <a:lstStyle/>
          <a:p>
            <a:pPr marL="114300" marR="0" lvl="0" indent="-11430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a:t>
            </a:r>
            <a:r>
              <a:rPr kumimoji="0" lang="en-US" sz="1400" b="0" i="0" u="none" strike="noStrike" kern="1200" cap="none" spc="0" normalizeH="0" baseline="0" noProof="0">
                <a:ln>
                  <a:noFill/>
                </a:ln>
                <a:solidFill>
                  <a:srgbClr val="0078D4"/>
                </a:solidFill>
                <a:effectLst/>
                <a:uLnTx/>
                <a:uFillTx/>
                <a:latin typeface="Segoe UI Semibold"/>
                <a:ea typeface="+mn-ea"/>
                <a:cs typeface="+mn-cs"/>
              </a:rPr>
              <a:t>As we were learning about the capabilities of the Azure platform, Personalizer came up as something that was very leading edge and very innovative and solved a need for us.”</a:t>
            </a:r>
            <a:br>
              <a:rPr kumimoji="0" lang="en-US" sz="1400" b="0" i="0" u="none" strike="noStrike" kern="1200" cap="none" spc="0" normalizeH="0" baseline="0" noProof="0">
                <a:ln>
                  <a:noFill/>
                </a:ln>
                <a:solidFill>
                  <a:srgbClr val="000000"/>
                </a:solidFill>
                <a:effectLst/>
                <a:uLnTx/>
                <a:uFillTx/>
                <a:latin typeface="Segoe UI Semibold"/>
                <a:ea typeface="+mn-ea"/>
                <a:cs typeface="+mn-cs"/>
              </a:rPr>
            </a:b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mn-ea"/>
                <a:cs typeface="+mn-cs"/>
              </a:rPr>
              <a:t>Luiz </a:t>
            </a:r>
            <a:r>
              <a:rPr kumimoji="0" lang="en-US" sz="1100" b="1" i="0" u="none" strike="noStrike" kern="1200" cap="none" spc="0" normalizeH="0" baseline="0" noProof="0" err="1">
                <a:ln>
                  <a:noFill/>
                </a:ln>
                <a:solidFill>
                  <a:srgbClr val="000000"/>
                </a:solidFill>
                <a:effectLst/>
                <a:uLnTx/>
                <a:uFillTx/>
                <a:latin typeface="Segoe UI Semibold"/>
                <a:ea typeface="+mn-ea"/>
                <a:cs typeface="+mn-cs"/>
              </a:rPr>
              <a:t>Gondim</a:t>
            </a:r>
            <a:r>
              <a:rPr kumimoji="0" lang="en-US" sz="1100" b="1" i="0" u="none" strike="noStrike" kern="1200" cap="none" spc="0" normalizeH="0" baseline="0" noProof="0">
                <a:ln>
                  <a:noFill/>
                </a:ln>
                <a:solidFill>
                  <a:srgbClr val="000000"/>
                </a:solidFill>
                <a:effectLst/>
                <a:uLnTx/>
                <a:uFillTx/>
                <a:latin typeface="Segoe UI Semibold"/>
                <a:ea typeface="+mn-ea"/>
                <a:cs typeface="+mn-cs"/>
              </a:rPr>
              <a:t> </a:t>
            </a:r>
            <a:br>
              <a:rPr kumimoji="0" lang="en-US" sz="1100" b="1" i="0" u="none" strike="noStrike" kern="1200" cap="none" spc="0" normalizeH="0" baseline="0" noProof="0">
                <a:ln>
                  <a:noFill/>
                </a:ln>
                <a:solidFill>
                  <a:srgbClr val="000000"/>
                </a:solidFill>
                <a:effectLst/>
                <a:uLnTx/>
                <a:uFillTx/>
                <a:latin typeface="Segoe UI Semibold"/>
                <a:ea typeface="+mn-ea"/>
                <a:cs typeface="+mn-cs"/>
              </a:rPr>
            </a:br>
            <a:r>
              <a:rPr kumimoji="0" lang="en-US" sz="1100" b="0" i="0" u="none" strike="noStrike" kern="1200" cap="none" spc="0" normalizeH="0" baseline="0" noProof="0">
                <a:ln>
                  <a:noFill/>
                </a:ln>
                <a:solidFill>
                  <a:srgbClr val="000000"/>
                </a:solidFill>
                <a:effectLst/>
                <a:uLnTx/>
                <a:uFillTx/>
                <a:latin typeface="Segoe UI"/>
                <a:ea typeface="+mn-ea"/>
                <a:cs typeface="+mn-cs"/>
              </a:rPr>
              <a:t>Global VP of Innovation, </a:t>
            </a:r>
            <a:br>
              <a:rPr kumimoji="0" lang="en-US" sz="1100" b="0" i="0" u="none" strike="noStrike" kern="1200" cap="none" spc="0" normalizeH="0" baseline="0" noProof="0">
                <a:ln>
                  <a:noFill/>
                </a:ln>
                <a:solidFill>
                  <a:srgbClr val="000000"/>
                </a:solidFill>
                <a:effectLst/>
                <a:uLnTx/>
                <a:uFillTx/>
                <a:latin typeface="Segoe UI"/>
                <a:ea typeface="+mn-ea"/>
                <a:cs typeface="+mn-cs"/>
              </a:rPr>
            </a:br>
            <a:r>
              <a:rPr kumimoji="0" lang="en-US" sz="1100" b="0" i="0" u="none" strike="noStrike" kern="1200" cap="none" spc="0" normalizeH="0" baseline="0" noProof="0">
                <a:ln>
                  <a:noFill/>
                </a:ln>
                <a:solidFill>
                  <a:srgbClr val="000000"/>
                </a:solidFill>
                <a:effectLst/>
                <a:uLnTx/>
                <a:uFillTx/>
                <a:latin typeface="Segoe UI"/>
                <a:ea typeface="+mn-ea"/>
                <a:cs typeface="+mn-cs"/>
              </a:rPr>
              <a:t>AB InBev &amp; CTO Z-Tech</a:t>
            </a:r>
          </a:p>
        </p:txBody>
      </p:sp>
      <p:sp>
        <p:nvSpPr>
          <p:cNvPr id="9" name="Content Placeholder 4">
            <a:extLst>
              <a:ext uri="{FF2B5EF4-FFF2-40B4-BE49-F238E27FC236}">
                <a16:creationId xmlns:a16="http://schemas.microsoft.com/office/drawing/2014/main" id="{A595595A-DEF1-4BBF-91F9-1153464BED26}"/>
              </a:ext>
            </a:extLst>
          </p:cNvPr>
          <p:cNvSpPr txBox="1">
            <a:spLocks/>
          </p:cNvSpPr>
          <p:nvPr/>
        </p:nvSpPr>
        <p:spPr>
          <a:xfrm>
            <a:off x="9026111" y="1283277"/>
            <a:ext cx="2441053" cy="2769989"/>
          </a:xfrm>
          <a:prstGeom prst="rect">
            <a:avLst/>
          </a:prstGeom>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FC000"/>
              </a:buClr>
              <a:buSzTx/>
              <a:buFont typeface="Arial" panose="020B0604020202020204" pitchFamily="34" charset="0"/>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+100% lift </a:t>
            </a:r>
          </a:p>
          <a:p>
            <a:pPr marL="0" marR="0" lvl="0" indent="0" algn="l" defTabSz="914400" rtl="0" eaLnBrk="1" fontAlgn="auto" latinLnBrk="0" hangingPunct="1">
              <a:lnSpc>
                <a:spcPct val="100000"/>
              </a:lnSpc>
              <a:spcBef>
                <a:spcPts val="0"/>
              </a:spcBef>
              <a:spcAft>
                <a:spcPts val="0"/>
              </a:spcAft>
              <a:buClr>
                <a:srgbClr val="FFC000"/>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egoe UI Semibold"/>
                <a:ea typeface="+mn-ea"/>
                <a:cs typeface="+mn-cs"/>
              </a:rPr>
              <a:t>in engagement</a:t>
            </a:r>
            <a:br>
              <a:rPr kumimoji="0" lang="en-US" sz="1800" b="0" i="0" u="none" strike="noStrike" kern="1200" cap="none" spc="0" normalizeH="0" baseline="0" noProof="0" dirty="0">
                <a:ln>
                  <a:noFill/>
                </a:ln>
                <a:solidFill>
                  <a:prstClr val="black"/>
                </a:solidFill>
                <a:effectLst/>
                <a:uLnTx/>
                <a:uFillTx/>
                <a:latin typeface="Segoe UI Semibold"/>
                <a:ea typeface="+mn-ea"/>
                <a:cs typeface="+mn-cs"/>
              </a:rPr>
            </a:br>
            <a:r>
              <a:rPr kumimoji="0" lang="en-US" sz="1800" b="0" i="0" u="none" strike="noStrike" kern="1200" cap="none" spc="0" normalizeH="0" baseline="0" noProof="0" dirty="0">
                <a:ln>
                  <a:noFill/>
                </a:ln>
                <a:solidFill>
                  <a:prstClr val="black"/>
                </a:solidFill>
                <a:effectLst/>
                <a:uLnTx/>
                <a:uFillTx/>
                <a:latin typeface="Segoe UI Semibold"/>
                <a:ea typeface="+mn-ea"/>
                <a:cs typeface="+mn-cs"/>
              </a:rPr>
              <a:t>  </a:t>
            </a:r>
          </a:p>
          <a:p>
            <a:pPr marL="0" marR="0" lvl="0" indent="0" algn="l" defTabSz="914400" rtl="0" eaLnBrk="1" fontAlgn="auto" latinLnBrk="0" hangingPunct="1">
              <a:lnSpc>
                <a:spcPct val="100000"/>
              </a:lnSpc>
              <a:spcBef>
                <a:spcPts val="0"/>
              </a:spcBef>
              <a:spcAft>
                <a:spcPts val="0"/>
              </a:spcAft>
              <a:buClr>
                <a:srgbClr val="FFC000"/>
              </a:buClr>
              <a:buSzTx/>
              <a:buFont typeface="Arial" panose="020B0604020202020204" pitchFamily="34" charset="0"/>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+67% </a:t>
            </a:r>
          </a:p>
          <a:p>
            <a:pPr marL="0" marR="0" lvl="0" indent="0" algn="l" defTabSz="914400" rtl="0" eaLnBrk="1" fontAlgn="auto" latinLnBrk="0" hangingPunct="1">
              <a:lnSpc>
                <a:spcPct val="100000"/>
              </a:lnSpc>
              <a:spcBef>
                <a:spcPts val="0"/>
              </a:spcBef>
              <a:spcAft>
                <a:spcPts val="0"/>
              </a:spcAft>
              <a:buClr>
                <a:srgbClr val="FFC000"/>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egoe UI Semibold"/>
                <a:ea typeface="+mn-ea"/>
                <a:cs typeface="+mn-cs"/>
              </a:rPr>
              <a:t>conversions to orders</a:t>
            </a:r>
            <a:br>
              <a:rPr kumimoji="0" lang="en-US" sz="1800" b="0" i="0" u="none" strike="noStrike" kern="1200" cap="none" spc="0" normalizeH="0" baseline="0" noProof="0" dirty="0">
                <a:ln>
                  <a:noFill/>
                </a:ln>
                <a:solidFill>
                  <a:prstClr val="black"/>
                </a:solidFill>
                <a:effectLst/>
                <a:uLnTx/>
                <a:uFillTx/>
                <a:latin typeface="Segoe UI Semibold"/>
                <a:ea typeface="+mn-ea"/>
                <a:cs typeface="+mn-cs"/>
              </a:rPr>
            </a:br>
            <a:endParaRPr kumimoji="0" lang="en-US" sz="18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
                <a:srgbClr val="FFC000"/>
              </a:buClr>
              <a:buSzTx/>
              <a:buFont typeface="Arial" panose="020B0604020202020204" pitchFamily="34" charset="0"/>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 </a:t>
            </a:r>
          </a:p>
          <a:p>
            <a:pPr marL="0" marR="0" lvl="0" indent="0" algn="l" defTabSz="914400" rtl="0" eaLnBrk="1" fontAlgn="auto" latinLnBrk="0" hangingPunct="1">
              <a:lnSpc>
                <a:spcPct val="100000"/>
              </a:lnSpc>
              <a:spcBef>
                <a:spcPts val="0"/>
              </a:spcBef>
              <a:spcAft>
                <a:spcPts val="0"/>
              </a:spcAft>
              <a:buClr>
                <a:srgbClr val="FFC000"/>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egoe UI Semibold"/>
                <a:ea typeface="+mn-ea"/>
                <a:cs typeface="+mn-cs"/>
              </a:rPr>
              <a:t>revenue per order</a:t>
            </a:r>
          </a:p>
        </p:txBody>
      </p:sp>
      <p:sp>
        <p:nvSpPr>
          <p:cNvPr id="25" name="Content Placeholder 4">
            <a:extLst>
              <a:ext uri="{FF2B5EF4-FFF2-40B4-BE49-F238E27FC236}">
                <a16:creationId xmlns:a16="http://schemas.microsoft.com/office/drawing/2014/main" id="{DD57675F-F1BB-4174-A4DA-6001B069D004}"/>
              </a:ext>
            </a:extLst>
          </p:cNvPr>
          <p:cNvSpPr txBox="1">
            <a:spLocks/>
          </p:cNvSpPr>
          <p:nvPr/>
        </p:nvSpPr>
        <p:spPr>
          <a:xfrm>
            <a:off x="3157827" y="4977353"/>
            <a:ext cx="2441421" cy="9829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77% uplift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in restaurant reservations</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27" name="Picture 2" descr="Text, logo&#10;&#10;Description automatically generated">
            <a:extLst>
              <a:ext uri="{FF2B5EF4-FFF2-40B4-BE49-F238E27FC236}">
                <a16:creationId xmlns:a16="http://schemas.microsoft.com/office/drawing/2014/main" id="{C4534B3E-7A0D-49E6-A681-15B3D63D5F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6778" y="4778307"/>
            <a:ext cx="1898339" cy="1366804"/>
          </a:xfrm>
          <a:prstGeom prst="rect">
            <a:avLst/>
          </a:prstGeom>
          <a:noFill/>
        </p:spPr>
      </p:pic>
      <p:pic>
        <p:nvPicPr>
          <p:cNvPr id="13" name="Picture 12" descr="Chart&#10;&#10;Description automatically generated with medium confidence">
            <a:extLst>
              <a:ext uri="{FF2B5EF4-FFF2-40B4-BE49-F238E27FC236}">
                <a16:creationId xmlns:a16="http://schemas.microsoft.com/office/drawing/2014/main" id="{EA60C317-DAD8-4BF7-B6D7-2BB85B610B39}"/>
              </a:ext>
            </a:extLst>
          </p:cNvPr>
          <p:cNvPicPr>
            <a:picLocks noChangeAspect="1"/>
          </p:cNvPicPr>
          <p:nvPr/>
        </p:nvPicPr>
        <p:blipFill rotWithShape="1">
          <a:blip r:embed="rId5"/>
          <a:srcRect l="1328"/>
          <a:stretch/>
        </p:blipFill>
        <p:spPr>
          <a:xfrm>
            <a:off x="550863" y="1047151"/>
            <a:ext cx="4332524" cy="1972090"/>
          </a:xfrm>
          <a:prstGeom prst="rect">
            <a:avLst/>
          </a:prstGeom>
        </p:spPr>
      </p:pic>
      <p:sp>
        <p:nvSpPr>
          <p:cNvPr id="14" name="TextBox 13">
            <a:extLst>
              <a:ext uri="{FF2B5EF4-FFF2-40B4-BE49-F238E27FC236}">
                <a16:creationId xmlns:a16="http://schemas.microsoft.com/office/drawing/2014/main" id="{6AB12CD4-BA86-4A1D-B8C0-D80B068C7F5A}"/>
              </a:ext>
            </a:extLst>
          </p:cNvPr>
          <p:cNvSpPr txBox="1"/>
          <p:nvPr/>
        </p:nvSpPr>
        <p:spPr>
          <a:xfrm>
            <a:off x="556404" y="3072606"/>
            <a:ext cx="3230505" cy="830997"/>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Semibold"/>
                <a:ea typeface="+mn-ea"/>
                <a:cs typeface="+mn-cs"/>
              </a:rPr>
              <a:t>FY19 = 34M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Semibold"/>
                <a:ea typeface="+mn-ea"/>
                <a:cs typeface="+mn-cs"/>
              </a:rPr>
              <a:t>FY20 = 11B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Semibold"/>
                <a:ea typeface="+mn-ea"/>
                <a:cs typeface="+mn-cs"/>
              </a:rPr>
              <a:t>FY21 = 66B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Semibold"/>
                <a:ea typeface="+mn-ea"/>
                <a:cs typeface="+mn-cs"/>
              </a:rPr>
              <a:t>FY22 = 108B (on current run rate)</a:t>
            </a:r>
          </a:p>
        </p:txBody>
      </p:sp>
      <p:sp>
        <p:nvSpPr>
          <p:cNvPr id="22" name="TextBox 21">
            <a:extLst>
              <a:ext uri="{FF2B5EF4-FFF2-40B4-BE49-F238E27FC236}">
                <a16:creationId xmlns:a16="http://schemas.microsoft.com/office/drawing/2014/main" id="{C8AD73A3-59F5-427E-92CB-E2ECFA21C134}"/>
              </a:ext>
            </a:extLst>
          </p:cNvPr>
          <p:cNvSpPr txBox="1"/>
          <p:nvPr/>
        </p:nvSpPr>
        <p:spPr>
          <a:xfrm>
            <a:off x="7395116" y="4730740"/>
            <a:ext cx="4225384" cy="1461939"/>
          </a:xfrm>
          <a:prstGeom prst="rect">
            <a:avLst/>
          </a:prstGeom>
          <a:noFill/>
        </p:spPr>
        <p:txBody>
          <a:bodyPr wrap="square">
            <a:spAutoFit/>
          </a:bodyPr>
          <a:lstStyle/>
          <a:p>
            <a:pPr marL="114300" marR="0" lvl="0" indent="-11430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“Automatic optimization is huge. It will catapult use of Personalizer across all our divisions. This is fantastic news for our teams!</a:t>
            </a:r>
            <a:r>
              <a:rPr kumimoji="0" lang="en-US" sz="1400" b="0" i="0" u="none" strike="noStrike" kern="1200" cap="none" spc="0" normalizeH="0" baseline="0" noProof="0">
                <a:ln>
                  <a:noFill/>
                </a:ln>
                <a:solidFill>
                  <a:srgbClr val="0078D4"/>
                </a:solidFill>
                <a:effectLst/>
                <a:uLnTx/>
                <a:uFillTx/>
                <a:latin typeface="Segoe UI Semibold"/>
                <a:ea typeface="+mn-ea"/>
                <a:cs typeface="+mn-cs"/>
              </a:rPr>
              <a:t>”</a:t>
            </a:r>
            <a:br>
              <a:rPr kumimoji="0" lang="en-US" sz="1400" b="0" i="0" u="none" strike="noStrike" kern="1200" cap="none" spc="0" normalizeH="0" baseline="0" noProof="0">
                <a:ln>
                  <a:noFill/>
                </a:ln>
                <a:solidFill>
                  <a:srgbClr val="000000"/>
                </a:solidFill>
                <a:effectLst/>
                <a:uLnTx/>
                <a:uFillTx/>
                <a:latin typeface="Segoe UI Semibold"/>
                <a:ea typeface="+mn-ea"/>
                <a:cs typeface="+mn-cs"/>
              </a:rPr>
            </a:b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mn-ea"/>
                <a:cs typeface="+mn-cs"/>
              </a:rPr>
              <a:t>Jesse Robbins</a:t>
            </a:r>
            <a:br>
              <a:rPr kumimoji="0" lang="en-US" sz="1100" b="1" i="0" u="none" strike="noStrike" kern="1200" cap="none" spc="0" normalizeH="0" baseline="0" noProof="0">
                <a:ln>
                  <a:noFill/>
                </a:ln>
                <a:solidFill>
                  <a:srgbClr val="000000"/>
                </a:solidFill>
                <a:effectLst/>
                <a:uLnTx/>
                <a:uFillTx/>
                <a:latin typeface="Segoe UI Semibold"/>
                <a:ea typeface="+mn-ea"/>
                <a:cs typeface="+mn-cs"/>
              </a:rPr>
            </a:br>
            <a:r>
              <a:rPr kumimoji="0" lang="en-US" sz="1100" b="0" i="0" u="none" strike="noStrike" kern="1200" cap="none" spc="0" normalizeH="0" baseline="0" noProof="0">
                <a:ln>
                  <a:noFill/>
                </a:ln>
                <a:solidFill>
                  <a:srgbClr val="000000"/>
                </a:solidFill>
                <a:effectLst/>
                <a:uLnTx/>
                <a:uFillTx/>
                <a:latin typeface="Segoe UI"/>
                <a:ea typeface="+mn-ea"/>
                <a:cs typeface="+mn-cs"/>
              </a:rPr>
              <a:t>Associate Vice President, Media Operations &amp; Technology</a:t>
            </a:r>
          </a:p>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National Basketball Association</a:t>
            </a:r>
          </a:p>
        </p:txBody>
      </p:sp>
      <p:pic>
        <p:nvPicPr>
          <p:cNvPr id="10" name="Picture 9">
            <a:extLst>
              <a:ext uri="{FF2B5EF4-FFF2-40B4-BE49-F238E27FC236}">
                <a16:creationId xmlns:a16="http://schemas.microsoft.com/office/drawing/2014/main" id="{E400D75F-DB8E-F533-F6B5-67B621BC1B1D}"/>
              </a:ext>
            </a:extLst>
          </p:cNvPr>
          <p:cNvPicPr>
            <a:picLocks noChangeAspect="1"/>
          </p:cNvPicPr>
          <p:nvPr/>
        </p:nvPicPr>
        <p:blipFill>
          <a:blip r:embed="rId6"/>
          <a:stretch>
            <a:fillRect/>
          </a:stretch>
        </p:blipFill>
        <p:spPr>
          <a:xfrm>
            <a:off x="585217" y="4608033"/>
            <a:ext cx="2320638" cy="1707353"/>
          </a:xfrm>
          <a:prstGeom prst="rect">
            <a:avLst/>
          </a:prstGeom>
        </p:spPr>
      </p:pic>
    </p:spTree>
    <p:extLst>
      <p:ext uri="{BB962C8B-B14F-4D97-AF65-F5344CB8AC3E}">
        <p14:creationId xmlns:p14="http://schemas.microsoft.com/office/powerpoint/2010/main" val="783776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CCD8-AFDF-4A53-A0AF-2872022B9485}"/>
              </a:ext>
            </a:extLst>
          </p:cNvPr>
          <p:cNvSpPr>
            <a:spLocks noGrp="1"/>
          </p:cNvSpPr>
          <p:nvPr>
            <p:ph type="title"/>
          </p:nvPr>
        </p:nvSpPr>
        <p:spPr>
          <a:xfrm>
            <a:off x="322006" y="114136"/>
            <a:ext cx="11122097" cy="798773"/>
          </a:xfrm>
        </p:spPr>
        <p:txBody>
          <a:bodyPr>
            <a:noAutofit/>
          </a:bodyPr>
          <a:lstStyle/>
          <a:p>
            <a:r>
              <a:rPr lang="en-US" sz="3600"/>
              <a:t>Enterprise Scenarios Enabled with Real-World RL</a:t>
            </a:r>
          </a:p>
        </p:txBody>
      </p:sp>
      <p:pic>
        <p:nvPicPr>
          <p:cNvPr id="6" name="Picture 5" descr="Head with gears">
            <a:extLst>
              <a:ext uri="{FF2B5EF4-FFF2-40B4-BE49-F238E27FC236}">
                <a16:creationId xmlns:a16="http://schemas.microsoft.com/office/drawing/2014/main" id="{140761C5-775A-4CD2-AB5F-374583299D2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544096" y="1398548"/>
            <a:ext cx="974199" cy="974199"/>
          </a:xfrm>
          <a:prstGeom prst="rect">
            <a:avLst/>
          </a:prstGeom>
        </p:spPr>
      </p:pic>
      <p:sp>
        <p:nvSpPr>
          <p:cNvPr id="8" name="Freeform 248">
            <a:extLst>
              <a:ext uri="{FF2B5EF4-FFF2-40B4-BE49-F238E27FC236}">
                <a16:creationId xmlns:a16="http://schemas.microsoft.com/office/drawing/2014/main" id="{66CF5FF4-298B-4780-8129-763B20D1C1BD}"/>
              </a:ext>
            </a:extLst>
          </p:cNvPr>
          <p:cNvSpPr>
            <a:spLocks/>
          </p:cNvSpPr>
          <p:nvPr/>
        </p:nvSpPr>
        <p:spPr bwMode="auto">
          <a:xfrm>
            <a:off x="1002553" y="1085489"/>
            <a:ext cx="2169442" cy="1287258"/>
          </a:xfrm>
          <a:custGeom>
            <a:avLst/>
            <a:gdLst>
              <a:gd name="T0" fmla="*/ 273 w 4091"/>
              <a:gd name="T1" fmla="*/ 3174 h 3174"/>
              <a:gd name="T2" fmla="*/ 3818 w 4091"/>
              <a:gd name="T3" fmla="*/ 3174 h 3174"/>
              <a:gd name="T4" fmla="*/ 4091 w 4091"/>
              <a:gd name="T5" fmla="*/ 2902 h 3174"/>
              <a:gd name="T6" fmla="*/ 4091 w 4091"/>
              <a:gd name="T7" fmla="*/ 273 h 3174"/>
              <a:gd name="T8" fmla="*/ 3818 w 4091"/>
              <a:gd name="T9" fmla="*/ 0 h 3174"/>
              <a:gd name="T10" fmla="*/ 273 w 4091"/>
              <a:gd name="T11" fmla="*/ 0 h 3174"/>
              <a:gd name="T12" fmla="*/ 0 w 4091"/>
              <a:gd name="T13" fmla="*/ 273 h 3174"/>
              <a:gd name="T14" fmla="*/ 0 w 4091"/>
              <a:gd name="T15" fmla="*/ 2902 h 3174"/>
              <a:gd name="T16" fmla="*/ 273 w 4091"/>
              <a:gd name="T17" fmla="*/ 3174 h 3174"/>
              <a:gd name="connsiteX0" fmla="*/ 667 w 10000"/>
              <a:gd name="connsiteY0" fmla="*/ 10000 h 10000"/>
              <a:gd name="connsiteX1" fmla="*/ 4958 w 10000"/>
              <a:gd name="connsiteY1" fmla="*/ 9912 h 10000"/>
              <a:gd name="connsiteX2" fmla="*/ 9333 w 10000"/>
              <a:gd name="connsiteY2" fmla="*/ 10000 h 10000"/>
              <a:gd name="connsiteX3" fmla="*/ 10000 w 10000"/>
              <a:gd name="connsiteY3" fmla="*/ 9143 h 10000"/>
              <a:gd name="connsiteX4" fmla="*/ 10000 w 10000"/>
              <a:gd name="connsiteY4" fmla="*/ 860 h 10000"/>
              <a:gd name="connsiteX5" fmla="*/ 9333 w 10000"/>
              <a:gd name="connsiteY5" fmla="*/ 0 h 10000"/>
              <a:gd name="connsiteX6" fmla="*/ 667 w 10000"/>
              <a:gd name="connsiteY6" fmla="*/ 0 h 10000"/>
              <a:gd name="connsiteX7" fmla="*/ 0 w 10000"/>
              <a:gd name="connsiteY7" fmla="*/ 860 h 10000"/>
              <a:gd name="connsiteX8" fmla="*/ 0 w 10000"/>
              <a:gd name="connsiteY8" fmla="*/ 9143 h 10000"/>
              <a:gd name="connsiteX9" fmla="*/ 667 w 10000"/>
              <a:gd name="connsiteY9" fmla="*/ 10000 h 10000"/>
              <a:gd name="connsiteX0" fmla="*/ 667 w 10000"/>
              <a:gd name="connsiteY0" fmla="*/ 10043 h 10043"/>
              <a:gd name="connsiteX1" fmla="*/ 4958 w 10000"/>
              <a:gd name="connsiteY1" fmla="*/ 9955 h 10043"/>
              <a:gd name="connsiteX2" fmla="*/ 9333 w 10000"/>
              <a:gd name="connsiteY2" fmla="*/ 10043 h 10043"/>
              <a:gd name="connsiteX3" fmla="*/ 10000 w 10000"/>
              <a:gd name="connsiteY3" fmla="*/ 9186 h 10043"/>
              <a:gd name="connsiteX4" fmla="*/ 10000 w 10000"/>
              <a:gd name="connsiteY4" fmla="*/ 903 h 10043"/>
              <a:gd name="connsiteX5" fmla="*/ 9333 w 10000"/>
              <a:gd name="connsiteY5" fmla="*/ 43 h 10043"/>
              <a:gd name="connsiteX6" fmla="*/ 4914 w 10000"/>
              <a:gd name="connsiteY6" fmla="*/ 0 h 10043"/>
              <a:gd name="connsiteX7" fmla="*/ 667 w 10000"/>
              <a:gd name="connsiteY7" fmla="*/ 43 h 10043"/>
              <a:gd name="connsiteX8" fmla="*/ 0 w 10000"/>
              <a:gd name="connsiteY8" fmla="*/ 903 h 10043"/>
              <a:gd name="connsiteX9" fmla="*/ 0 w 10000"/>
              <a:gd name="connsiteY9" fmla="*/ 9186 h 10043"/>
              <a:gd name="connsiteX10" fmla="*/ 667 w 10000"/>
              <a:gd name="connsiteY10" fmla="*/ 10043 h 10043"/>
              <a:gd name="connsiteX0" fmla="*/ 667 w 10000"/>
              <a:gd name="connsiteY0" fmla="*/ 10043 h 10043"/>
              <a:gd name="connsiteX1" fmla="*/ 4958 w 10000"/>
              <a:gd name="connsiteY1" fmla="*/ 9955 h 10043"/>
              <a:gd name="connsiteX2" fmla="*/ 9333 w 10000"/>
              <a:gd name="connsiteY2" fmla="*/ 10043 h 10043"/>
              <a:gd name="connsiteX3" fmla="*/ 10000 w 10000"/>
              <a:gd name="connsiteY3" fmla="*/ 9186 h 10043"/>
              <a:gd name="connsiteX4" fmla="*/ 10000 w 10000"/>
              <a:gd name="connsiteY4" fmla="*/ 903 h 10043"/>
              <a:gd name="connsiteX5" fmla="*/ 9333 w 10000"/>
              <a:gd name="connsiteY5" fmla="*/ 43 h 10043"/>
              <a:gd name="connsiteX6" fmla="*/ 4738 w 10000"/>
              <a:gd name="connsiteY6" fmla="*/ 0 h 10043"/>
              <a:gd name="connsiteX7" fmla="*/ 667 w 10000"/>
              <a:gd name="connsiteY7" fmla="*/ 43 h 10043"/>
              <a:gd name="connsiteX8" fmla="*/ 0 w 10000"/>
              <a:gd name="connsiteY8" fmla="*/ 903 h 10043"/>
              <a:gd name="connsiteX9" fmla="*/ 0 w 10000"/>
              <a:gd name="connsiteY9" fmla="*/ 9186 h 10043"/>
              <a:gd name="connsiteX10" fmla="*/ 667 w 10000"/>
              <a:gd name="connsiteY10" fmla="*/ 10043 h 1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43">
                <a:moveTo>
                  <a:pt x="667" y="10043"/>
                </a:moveTo>
                <a:lnTo>
                  <a:pt x="4958" y="9955"/>
                </a:lnTo>
                <a:lnTo>
                  <a:pt x="9333" y="10043"/>
                </a:lnTo>
                <a:cubicBezTo>
                  <a:pt x="9699" y="10043"/>
                  <a:pt x="10000" y="9659"/>
                  <a:pt x="10000" y="9186"/>
                </a:cubicBezTo>
                <a:lnTo>
                  <a:pt x="10000" y="903"/>
                </a:lnTo>
                <a:cubicBezTo>
                  <a:pt x="10000" y="427"/>
                  <a:pt x="9699" y="43"/>
                  <a:pt x="9333" y="43"/>
                </a:cubicBezTo>
                <a:lnTo>
                  <a:pt x="4738" y="0"/>
                </a:lnTo>
                <a:lnTo>
                  <a:pt x="667" y="43"/>
                </a:lnTo>
                <a:cubicBezTo>
                  <a:pt x="298" y="43"/>
                  <a:pt x="0" y="427"/>
                  <a:pt x="0" y="903"/>
                </a:cubicBezTo>
                <a:lnTo>
                  <a:pt x="0" y="9186"/>
                </a:lnTo>
                <a:cubicBezTo>
                  <a:pt x="0" y="9659"/>
                  <a:pt x="298" y="10043"/>
                  <a:pt x="667" y="10043"/>
                </a:cubicBezTo>
                <a:close/>
              </a:path>
            </a:pathLst>
          </a:custGeom>
          <a:noFill/>
          <a:ln w="3810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E20DEDC4-81F0-40E7-BD37-4E9DF015BDFE}"/>
              </a:ext>
            </a:extLst>
          </p:cNvPr>
          <p:cNvGrpSpPr>
            <a:grpSpLocks noChangeAspect="1"/>
          </p:cNvGrpSpPr>
          <p:nvPr/>
        </p:nvGrpSpPr>
        <p:grpSpPr>
          <a:xfrm>
            <a:off x="1532036" y="1481196"/>
            <a:ext cx="1334198" cy="891551"/>
            <a:chOff x="6096000" y="2606605"/>
            <a:chExt cx="1802678" cy="1204603"/>
          </a:xfrm>
          <a:solidFill>
            <a:srgbClr val="0070C0"/>
          </a:solidFill>
        </p:grpSpPr>
        <p:sp>
          <p:nvSpPr>
            <p:cNvPr id="10" name="Freeform 5">
              <a:extLst>
                <a:ext uri="{FF2B5EF4-FFF2-40B4-BE49-F238E27FC236}">
                  <a16:creationId xmlns:a16="http://schemas.microsoft.com/office/drawing/2014/main" id="{1A1E43C6-72D2-44E7-A21F-641681C5394E}"/>
                </a:ext>
              </a:extLst>
            </p:cNvPr>
            <p:cNvSpPr>
              <a:spLocks noEditPoints="1"/>
            </p:cNvSpPr>
            <p:nvPr/>
          </p:nvSpPr>
          <p:spPr bwMode="auto">
            <a:xfrm>
              <a:off x="6694914" y="3242338"/>
              <a:ext cx="390684" cy="392535"/>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00"/>
                </a:solidFill>
                <a:effectLst/>
                <a:uLnTx/>
                <a:uFillTx/>
                <a:latin typeface="Calibri" panose="020F0502020204030204"/>
                <a:ea typeface="+mn-ea"/>
                <a:cs typeface="+mn-cs"/>
              </a:endParaRPr>
            </a:p>
          </p:txBody>
        </p:sp>
        <p:sp>
          <p:nvSpPr>
            <p:cNvPr id="11" name="Freeform 6">
              <a:extLst>
                <a:ext uri="{FF2B5EF4-FFF2-40B4-BE49-F238E27FC236}">
                  <a16:creationId xmlns:a16="http://schemas.microsoft.com/office/drawing/2014/main" id="{BF54D555-D143-4810-BDBA-8E88ED21B80D}"/>
                </a:ext>
              </a:extLst>
            </p:cNvPr>
            <p:cNvSpPr>
              <a:spLocks noEditPoints="1"/>
            </p:cNvSpPr>
            <p:nvPr/>
          </p:nvSpPr>
          <p:spPr bwMode="auto">
            <a:xfrm>
              <a:off x="6096000" y="3201603"/>
              <a:ext cx="606320" cy="609605"/>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00"/>
                </a:solidFill>
                <a:effectLst/>
                <a:uLnTx/>
                <a:uFillTx/>
                <a:latin typeface="Calibri" panose="020F0502020204030204"/>
                <a:ea typeface="+mn-ea"/>
                <a:cs typeface="+mn-cs"/>
              </a:endParaRPr>
            </a:p>
          </p:txBody>
        </p:sp>
        <p:sp>
          <p:nvSpPr>
            <p:cNvPr id="12" name="Freeform 7">
              <a:extLst>
                <a:ext uri="{FF2B5EF4-FFF2-40B4-BE49-F238E27FC236}">
                  <a16:creationId xmlns:a16="http://schemas.microsoft.com/office/drawing/2014/main" id="{4FF6485F-F17E-46DF-9340-823826ED07EE}"/>
                </a:ext>
              </a:extLst>
            </p:cNvPr>
            <p:cNvSpPr>
              <a:spLocks noEditPoints="1"/>
            </p:cNvSpPr>
            <p:nvPr/>
          </p:nvSpPr>
          <p:spPr bwMode="auto">
            <a:xfrm>
              <a:off x="6959689" y="2606605"/>
              <a:ext cx="938989" cy="900509"/>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00"/>
                </a:solidFill>
                <a:effectLst/>
                <a:uLnTx/>
                <a:uFillTx/>
                <a:latin typeface="Calibri" panose="020F0502020204030204"/>
                <a:ea typeface="+mn-ea"/>
                <a:cs typeface="+mn-cs"/>
              </a:endParaRPr>
            </a:p>
          </p:txBody>
        </p:sp>
      </p:grpSp>
      <p:pic>
        <p:nvPicPr>
          <p:cNvPr id="1026" name="Picture 2" descr="Truck">
            <a:extLst>
              <a:ext uri="{FF2B5EF4-FFF2-40B4-BE49-F238E27FC236}">
                <a16:creationId xmlns:a16="http://schemas.microsoft.com/office/drawing/2014/main" id="{DFFAD1FB-5040-461F-B495-E87423987B00}"/>
              </a:ext>
            </a:extLst>
          </p:cNvPr>
          <p:cNvPicPr>
            <a:picLocks noChangeAspect="1" noChangeArrowheads="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auto">
          <a:xfrm>
            <a:off x="5747774" y="1122933"/>
            <a:ext cx="1249814" cy="124981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1633C23-E7F6-4CA1-B24A-9A67469D9BB3}"/>
              </a:ext>
            </a:extLst>
          </p:cNvPr>
          <p:cNvSpPr txBox="1"/>
          <p:nvPr/>
        </p:nvSpPr>
        <p:spPr>
          <a:xfrm>
            <a:off x="611550" y="2368836"/>
            <a:ext cx="3175169"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B9BD5"/>
                </a:solidFill>
                <a:effectLst/>
                <a:uLnTx/>
                <a:uFillTx/>
                <a:latin typeface="Segoe UI" panose="020B0502040204020203" pitchFamily="34" charset="0"/>
                <a:ea typeface="+mn-ea"/>
                <a:cs typeface="Segoe UI" panose="020B0502040204020203" pitchFamily="34" charset="0"/>
              </a:rPr>
              <a:t>System Optimization &amp; Control</a:t>
            </a:r>
          </a:p>
        </p:txBody>
      </p:sp>
      <p:sp>
        <p:nvSpPr>
          <p:cNvPr id="15" name="TextBox 14">
            <a:extLst>
              <a:ext uri="{FF2B5EF4-FFF2-40B4-BE49-F238E27FC236}">
                <a16:creationId xmlns:a16="http://schemas.microsoft.com/office/drawing/2014/main" id="{0BE9B6E1-DFEB-4822-8525-EB3F6C6E430C}"/>
              </a:ext>
            </a:extLst>
          </p:cNvPr>
          <p:cNvSpPr txBox="1"/>
          <p:nvPr/>
        </p:nvSpPr>
        <p:spPr>
          <a:xfrm>
            <a:off x="4711228" y="2350079"/>
            <a:ext cx="3322906"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D7D31"/>
                </a:solidFill>
                <a:effectLst/>
                <a:uLnTx/>
                <a:uFillTx/>
                <a:latin typeface="Segoe UI" panose="020B0502040204020203" pitchFamily="34" charset="0"/>
                <a:ea typeface="+mn-ea"/>
                <a:cs typeface="Segoe UI" panose="020B0502040204020203" pitchFamily="34" charset="0"/>
              </a:rPr>
              <a:t>Resource &amp; Operations Optimization</a:t>
            </a:r>
          </a:p>
        </p:txBody>
      </p:sp>
      <p:sp>
        <p:nvSpPr>
          <p:cNvPr id="16" name="TextBox 15">
            <a:extLst>
              <a:ext uri="{FF2B5EF4-FFF2-40B4-BE49-F238E27FC236}">
                <a16:creationId xmlns:a16="http://schemas.microsoft.com/office/drawing/2014/main" id="{570C74CA-923C-4D13-A6DB-0B5D0D7C8580}"/>
              </a:ext>
            </a:extLst>
          </p:cNvPr>
          <p:cNvSpPr txBox="1"/>
          <p:nvPr/>
        </p:nvSpPr>
        <p:spPr>
          <a:xfrm>
            <a:off x="8744871" y="2368836"/>
            <a:ext cx="269923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AD47"/>
                </a:solidFill>
                <a:effectLst/>
                <a:uLnTx/>
                <a:uFillTx/>
                <a:latin typeface="Segoe UI" panose="020B0502040204020203" pitchFamily="34" charset="0"/>
                <a:ea typeface="+mn-ea"/>
                <a:cs typeface="Segoe UI" panose="020B0502040204020203" pitchFamily="34" charset="0"/>
              </a:rPr>
              <a:t>Adaptive Experiences</a:t>
            </a:r>
          </a:p>
        </p:txBody>
      </p:sp>
      <p:sp>
        <p:nvSpPr>
          <p:cNvPr id="3" name="TextBox 2">
            <a:extLst>
              <a:ext uri="{FF2B5EF4-FFF2-40B4-BE49-F238E27FC236}">
                <a16:creationId xmlns:a16="http://schemas.microsoft.com/office/drawing/2014/main" id="{9D6BA97B-0B8A-4529-8FF1-44F9D9DA3861}"/>
              </a:ext>
            </a:extLst>
          </p:cNvPr>
          <p:cNvSpPr txBox="1"/>
          <p:nvPr/>
        </p:nvSpPr>
        <p:spPr>
          <a:xfrm>
            <a:off x="8837614" y="3317866"/>
            <a:ext cx="2463524" cy="9848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Content Personalization</a:t>
            </a:r>
            <a:br>
              <a:rPr kumimoji="0" lang="en-US" sz="1800" b="0" i="0" u="none" strike="noStrike" kern="1200" cap="none" spc="0" normalizeH="0" baseline="0" noProof="0">
                <a:ln>
                  <a:noFill/>
                </a:ln>
                <a:effectLst/>
                <a:uLnTx/>
                <a:uFillTx/>
                <a:latin typeface="Calibri" panose="020F0502020204030204"/>
                <a:ea typeface="+mn-ea"/>
                <a:cs typeface="+mn-cs"/>
              </a:rPr>
            </a:br>
            <a:r>
              <a:rPr kumimoji="0" lang="en-US" sz="1100" b="0" i="0" u="none" strike="noStrike" kern="1200" cap="none" spc="0" normalizeH="0" baseline="0" noProof="0">
                <a:ln>
                  <a:noFill/>
                </a:ln>
                <a:effectLst/>
                <a:uLnTx/>
                <a:uFillTx/>
                <a:latin typeface="Calibri" panose="020F0502020204030204"/>
                <a:ea typeface="+mn-ea"/>
                <a:cs typeface="+mn-cs"/>
              </a:rPr>
              <a:t>Retail or media customers increasing conversion and engagement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6C71FD67-4B5E-459F-AC50-4EE5D8ECB774}"/>
              </a:ext>
            </a:extLst>
          </p:cNvPr>
          <p:cNvSpPr txBox="1"/>
          <p:nvPr/>
        </p:nvSpPr>
        <p:spPr>
          <a:xfrm>
            <a:off x="8296066" y="4909411"/>
            <a:ext cx="3740541" cy="11541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Knowledge Worker Augmentation</a:t>
            </a:r>
            <a:br>
              <a:rPr kumimoji="0" lang="en-US" sz="1800" b="0" i="0" u="none" strike="noStrike" kern="1200" cap="none" spc="0" normalizeH="0" baseline="0" noProof="0">
                <a:ln>
                  <a:noFill/>
                </a:ln>
                <a:effectLst/>
                <a:uLnTx/>
                <a:uFillTx/>
                <a:latin typeface="Calibri" panose="020F0502020204030204"/>
                <a:ea typeface="+mn-ea"/>
                <a:cs typeface="+mn-cs"/>
              </a:rPr>
            </a:br>
            <a:r>
              <a:rPr kumimoji="0" lang="en-US" sz="1100" b="0" i="0" u="none" strike="noStrike" kern="1200" cap="none" spc="0" normalizeH="0" baseline="0" noProof="0">
                <a:ln>
                  <a:noFill/>
                </a:ln>
                <a:effectLst/>
                <a:uLnTx/>
                <a:uFillTx/>
                <a:latin typeface="Calibri" panose="020F0502020204030204"/>
                <a:ea typeface="+mn-ea"/>
                <a:cs typeface="+mn-cs"/>
              </a:rPr>
              <a:t>Prioritize customer leads, recommend appropriate decision to escalate or route business workflows, surface right information at right time.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CE6D417B-EFAC-4BFD-946A-5582A573BE61}"/>
              </a:ext>
            </a:extLst>
          </p:cNvPr>
          <p:cNvSpPr txBox="1"/>
          <p:nvPr/>
        </p:nvSpPr>
        <p:spPr>
          <a:xfrm>
            <a:off x="5023063" y="3364141"/>
            <a:ext cx="269923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Logistics &amp; Transport</a:t>
            </a:r>
            <a:endParaRPr kumimoji="0" lang="en-US" sz="1100" b="1" i="0" u="none" strike="noStrike" kern="1200" cap="none" spc="0" normalizeH="0" baseline="0" noProof="0">
              <a:ln>
                <a:noFill/>
              </a:ln>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Repositioning empty containers, placing packages on delivery trucks</a:t>
            </a:r>
          </a:p>
        </p:txBody>
      </p:sp>
      <p:sp>
        <p:nvSpPr>
          <p:cNvPr id="20" name="TextBox 19">
            <a:extLst>
              <a:ext uri="{FF2B5EF4-FFF2-40B4-BE49-F238E27FC236}">
                <a16:creationId xmlns:a16="http://schemas.microsoft.com/office/drawing/2014/main" id="{16DB3843-8B40-43FE-9516-00F6FB3F89C8}"/>
              </a:ext>
            </a:extLst>
          </p:cNvPr>
          <p:cNvSpPr txBox="1"/>
          <p:nvPr/>
        </p:nvSpPr>
        <p:spPr>
          <a:xfrm>
            <a:off x="5023063" y="4952387"/>
            <a:ext cx="2699237" cy="85408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Scheduling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Calibri" panose="020F0502020204030204"/>
                <a:ea typeface="+mn-ea"/>
                <a:cs typeface="+mn-cs"/>
              </a:rPr>
              <a:t>Adaptive scheduling for low level resources (like VMs) to trucks, pilots, cargo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Calibri" panose="020F0502020204030204"/>
                <a:ea typeface="+mn-ea"/>
                <a:cs typeface="+mn-cs"/>
              </a:rPr>
              <a:t> </a:t>
            </a: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6CD5DAA9-ACA2-4FC0-819E-54800766C262}"/>
              </a:ext>
            </a:extLst>
          </p:cNvPr>
          <p:cNvSpPr txBox="1"/>
          <p:nvPr/>
        </p:nvSpPr>
        <p:spPr>
          <a:xfrm>
            <a:off x="722515" y="3405125"/>
            <a:ext cx="3064203" cy="73866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Energy and Grid Optimization</a:t>
            </a:r>
            <a:br>
              <a:rPr kumimoji="0" lang="en-US" sz="1800" b="0" i="0" u="none" strike="noStrike" kern="1200" cap="none" spc="0" normalizeH="0" baseline="0" noProof="0">
                <a:ln>
                  <a:noFill/>
                </a:ln>
                <a:effectLst/>
                <a:uLnTx/>
                <a:uFillTx/>
                <a:latin typeface="Calibri" panose="020F0502020204030204"/>
                <a:ea typeface="+mn-ea"/>
                <a:cs typeface="+mn-cs"/>
              </a:rPr>
            </a:br>
            <a:r>
              <a:rPr kumimoji="0" lang="en-US" sz="1200" b="0" i="0" u="none" strike="noStrike" kern="1200" cap="none" spc="0" normalizeH="0" baseline="0" noProof="0">
                <a:ln>
                  <a:noFill/>
                </a:ln>
                <a:effectLst/>
                <a:uLnTx/>
                <a:uFillTx/>
                <a:latin typeface="Calibri" panose="020F0502020204030204"/>
                <a:ea typeface="+mn-ea"/>
                <a:cs typeface="+mn-cs"/>
              </a:rPr>
              <a:t>Energy store/route optimization, timing peaks across a fleet of plants/batteries</a:t>
            </a: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182DE769-C2F5-471C-B2CB-D0E47CEF9A38}"/>
              </a:ext>
            </a:extLst>
          </p:cNvPr>
          <p:cNvSpPr txBox="1"/>
          <p:nvPr/>
        </p:nvSpPr>
        <p:spPr>
          <a:xfrm>
            <a:off x="699067" y="4211627"/>
            <a:ext cx="295323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Industrial Control</a:t>
            </a:r>
            <a:br>
              <a:rPr kumimoji="0" lang="en-US" sz="1800" b="0" i="0" u="none" strike="noStrike" kern="1200" cap="none" spc="0" normalizeH="0" baseline="0" noProof="0">
                <a:ln>
                  <a:noFill/>
                </a:ln>
                <a:effectLst/>
                <a:uLnTx/>
                <a:uFillTx/>
                <a:latin typeface="Calibri" panose="020F0502020204030204"/>
                <a:ea typeface="+mn-ea"/>
                <a:cs typeface="+mn-cs"/>
              </a:rPr>
            </a:br>
            <a:r>
              <a:rPr kumimoji="0" lang="en-US" sz="1200" b="0" i="0" u="none" strike="noStrike" kern="1200" cap="none" spc="0" normalizeH="0" baseline="0" noProof="0">
                <a:ln>
                  <a:noFill/>
                </a:ln>
                <a:effectLst/>
                <a:uLnTx/>
                <a:uFillTx/>
                <a:latin typeface="Calibri" panose="020F0502020204030204"/>
                <a:ea typeface="+mn-ea"/>
                <a:cs typeface="+mn-cs"/>
              </a:rPr>
              <a:t>HVAC, Golden Batch product conditions </a:t>
            </a: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A7402F71-064C-49A5-BA60-DD368D42DB4B}"/>
              </a:ext>
            </a:extLst>
          </p:cNvPr>
          <p:cNvSpPr txBox="1"/>
          <p:nvPr/>
        </p:nvSpPr>
        <p:spPr>
          <a:xfrm>
            <a:off x="5052474" y="4123874"/>
            <a:ext cx="269923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Healthcare</a:t>
            </a:r>
            <a:br>
              <a:rPr kumimoji="0" lang="en-US" sz="1050" b="0" i="0" u="none" strike="noStrike" kern="1200" cap="none" spc="0" normalizeH="0" baseline="0" noProof="0">
                <a:ln>
                  <a:noFill/>
                </a:ln>
                <a:effectLst/>
                <a:uLnTx/>
                <a:uFillTx/>
                <a:latin typeface="Calibri" panose="020F0502020204030204"/>
                <a:ea typeface="+mn-ea"/>
                <a:cs typeface="+mn-cs"/>
              </a:rPr>
            </a:br>
            <a:r>
              <a:rPr kumimoji="0" lang="en-US" sz="1100" b="0" i="0" u="none" strike="noStrike" kern="1200" cap="none" spc="0" normalizeH="0" baseline="0" noProof="0">
                <a:ln>
                  <a:noFill/>
                </a:ln>
                <a:effectLst/>
                <a:uLnTx/>
                <a:uFillTx/>
                <a:latin typeface="Calibri" panose="020F0502020204030204"/>
                <a:ea typeface="+mn-ea"/>
                <a:cs typeface="+mn-cs"/>
              </a:rPr>
              <a:t>Cohort optimization in trials, behavior change, patient wellness and monitoring</a:t>
            </a:r>
            <a:endParaRPr kumimoji="0" lang="en-US" sz="1050" b="0" i="0" u="none" strike="noStrike" kern="1200" cap="none" spc="0" normalizeH="0" baseline="0" noProof="0">
              <a:ln>
                <a:noFill/>
              </a:ln>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CED53D3E-A0B0-4141-9E53-6FBCF549CD2F}"/>
              </a:ext>
            </a:extLst>
          </p:cNvPr>
          <p:cNvSpPr txBox="1"/>
          <p:nvPr/>
        </p:nvSpPr>
        <p:spPr>
          <a:xfrm>
            <a:off x="8837613" y="4097443"/>
            <a:ext cx="2760863" cy="9848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Adaptive Learning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Calibri" panose="020F0502020204030204"/>
                <a:ea typeface="+mn-ea"/>
                <a:cs typeface="+mn-cs"/>
              </a:rPr>
              <a:t>Chatbots that recommend good solutions for customer self-help , and employee training.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497BAF3C-4BFA-4373-BA88-45BD94130C37}"/>
              </a:ext>
            </a:extLst>
          </p:cNvPr>
          <p:cNvSpPr txBox="1"/>
          <p:nvPr/>
        </p:nvSpPr>
        <p:spPr>
          <a:xfrm>
            <a:off x="722519" y="4924997"/>
            <a:ext cx="2953231" cy="98488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Telecom and Network optimization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Calibri" panose="020F0502020204030204"/>
                <a:ea typeface="+mn-ea"/>
                <a:cs typeface="Calibri"/>
              </a:rPr>
              <a:t>Azure maximizing capex ROI optimizing VM reboots and network allocation</a:t>
            </a:r>
          </a:p>
        </p:txBody>
      </p:sp>
      <p:cxnSp>
        <p:nvCxnSpPr>
          <p:cNvPr id="30" name="Straight Connector 29">
            <a:extLst>
              <a:ext uri="{FF2B5EF4-FFF2-40B4-BE49-F238E27FC236}">
                <a16:creationId xmlns:a16="http://schemas.microsoft.com/office/drawing/2014/main" id="{A3B15D51-A2A0-4626-A9E4-750F110A12C4}"/>
              </a:ext>
            </a:extLst>
          </p:cNvPr>
          <p:cNvCxnSpPr>
            <a:cxnSpLocks/>
          </p:cNvCxnSpPr>
          <p:nvPr/>
        </p:nvCxnSpPr>
        <p:spPr>
          <a:xfrm>
            <a:off x="4449296" y="1894154"/>
            <a:ext cx="0" cy="4447713"/>
          </a:xfrm>
          <a:prstGeom prst="line">
            <a:avLst/>
          </a:prstGeom>
          <a:ln>
            <a:solidFill>
              <a:schemeClr val="tx1">
                <a:lumMod val="75000"/>
                <a:lumOff val="25000"/>
              </a:schemeClr>
            </a:solidFill>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804D8718-A93C-4E56-95B1-EF656AFF6E20}"/>
              </a:ext>
            </a:extLst>
          </p:cNvPr>
          <p:cNvCxnSpPr>
            <a:cxnSpLocks/>
          </p:cNvCxnSpPr>
          <p:nvPr/>
        </p:nvCxnSpPr>
        <p:spPr>
          <a:xfrm>
            <a:off x="8298625" y="1862853"/>
            <a:ext cx="0" cy="4511735"/>
          </a:xfrm>
          <a:prstGeom prst="line">
            <a:avLst/>
          </a:prstGeom>
          <a:ln>
            <a:solidFill>
              <a:schemeClr val="tx1">
                <a:lumMod val="75000"/>
                <a:lumOff val="25000"/>
              </a:schemeClr>
            </a:solidFill>
          </a:ln>
        </p:spPr>
        <p:style>
          <a:lnRef idx="3">
            <a:schemeClr val="dk1"/>
          </a:lnRef>
          <a:fillRef idx="0">
            <a:schemeClr val="dk1"/>
          </a:fillRef>
          <a:effectRef idx="2">
            <a:schemeClr val="dk1"/>
          </a:effectRef>
          <a:fontRef idx="minor">
            <a:schemeClr val="tx1"/>
          </a:fontRef>
        </p:style>
      </p:cxnSp>
      <p:sp>
        <p:nvSpPr>
          <p:cNvPr id="5" name="Rectangle 4">
            <a:extLst>
              <a:ext uri="{FF2B5EF4-FFF2-40B4-BE49-F238E27FC236}">
                <a16:creationId xmlns:a16="http://schemas.microsoft.com/office/drawing/2014/main" id="{153CE6DB-97A4-CBDB-8B16-83E94EBC476D}"/>
              </a:ext>
            </a:extLst>
          </p:cNvPr>
          <p:cNvSpPr/>
          <p:nvPr/>
        </p:nvSpPr>
        <p:spPr>
          <a:xfrm>
            <a:off x="4316201" y="922524"/>
            <a:ext cx="7778595" cy="5621898"/>
          </a:xfrm>
          <a:prstGeom prst="rect">
            <a:avLst/>
          </a:prstGeom>
          <a:solidFill>
            <a:schemeClr val="accent5">
              <a:alpha val="56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847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themeOverride>
</file>

<file path=ppt/theme/themeOverride10.xml><?xml version="1.0" encoding="utf-8"?>
<a:themeOverride xmlns:a="http://schemas.openxmlformats.org/drawingml/2006/main">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themeOverride>
</file>

<file path=ppt/theme/themeOverride11.xml><?xml version="1.0" encoding="utf-8"?>
<a:themeOverride xmlns:a="http://schemas.openxmlformats.org/drawingml/2006/main">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themeOverride>
</file>

<file path=ppt/theme/themeOverride12.xml><?xml version="1.0" encoding="utf-8"?>
<a:themeOverride xmlns:a="http://schemas.openxmlformats.org/drawingml/2006/main">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themeOverride>
</file>

<file path=ppt/theme/themeOverride13.xml><?xml version="1.0" encoding="utf-8"?>
<a:themeOverride xmlns:a="http://schemas.openxmlformats.org/drawingml/2006/main">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themeOverride>
</file>

<file path=ppt/theme/themeOverride14.xml><?xml version="1.0" encoding="utf-8"?>
<a:themeOverride xmlns:a="http://schemas.openxmlformats.org/drawingml/2006/main">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themeOverride>
</file>

<file path=ppt/theme/themeOverride15.xml><?xml version="1.0" encoding="utf-8"?>
<a:themeOverride xmlns:a="http://schemas.openxmlformats.org/drawingml/2006/main">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themeOverride>
</file>

<file path=ppt/theme/themeOverride16.xml><?xml version="1.0" encoding="utf-8"?>
<a:themeOverride xmlns:a="http://schemas.openxmlformats.org/drawingml/2006/main">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themeOverride>
</file>

<file path=ppt/theme/themeOverride17.xml><?xml version="1.0" encoding="utf-8"?>
<a:themeOverride xmlns:a="http://schemas.openxmlformats.org/drawingml/2006/main">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themeOverride>
</file>

<file path=ppt/theme/themeOverride18.xml><?xml version="1.0" encoding="utf-8"?>
<a:themeOverride xmlns:a="http://schemas.openxmlformats.org/drawingml/2006/main">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themeOverride>
</file>

<file path=ppt/theme/themeOverride19.xml><?xml version="1.0" encoding="utf-8"?>
<a:themeOverride xmlns:a="http://schemas.openxmlformats.org/drawingml/2006/main">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themeOverride>
</file>

<file path=ppt/theme/themeOverride2.xml><?xml version="1.0" encoding="utf-8"?>
<a:themeOverride xmlns:a="http://schemas.openxmlformats.org/drawingml/2006/main">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themeOverride>
</file>

<file path=ppt/theme/themeOverride20.xml><?xml version="1.0" encoding="utf-8"?>
<a:themeOverride xmlns:a="http://schemas.openxmlformats.org/drawingml/2006/main">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themeOverride>
</file>

<file path=ppt/theme/themeOverride3.xml><?xml version="1.0" encoding="utf-8"?>
<a:themeOverride xmlns:a="http://schemas.openxmlformats.org/drawingml/2006/main">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themeOverride>
</file>

<file path=ppt/theme/themeOverride4.xml><?xml version="1.0" encoding="utf-8"?>
<a:themeOverride xmlns:a="http://schemas.openxmlformats.org/drawingml/2006/main">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themeOverride>
</file>

<file path=ppt/theme/themeOverride5.xml><?xml version="1.0" encoding="utf-8"?>
<a:themeOverride xmlns:a="http://schemas.openxmlformats.org/drawingml/2006/main">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themeOverride>
</file>

<file path=ppt/theme/themeOverride6.xml><?xml version="1.0" encoding="utf-8"?>
<a:themeOverride xmlns:a="http://schemas.openxmlformats.org/drawingml/2006/main">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themeOverride>
</file>

<file path=ppt/theme/themeOverride7.xml><?xml version="1.0" encoding="utf-8"?>
<a:themeOverride xmlns:a="http://schemas.openxmlformats.org/drawingml/2006/main">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themeOverride>
</file>

<file path=ppt/theme/themeOverride8.xml><?xml version="1.0" encoding="utf-8"?>
<a:themeOverride xmlns:a="http://schemas.openxmlformats.org/drawingml/2006/main">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themeOverride>
</file>

<file path=ppt/theme/themeOverride9.xml><?xml version="1.0" encoding="utf-8"?>
<a:themeOverride xmlns:a="http://schemas.openxmlformats.org/drawingml/2006/main">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DE4876F9-7AE1-498D-B8FE-1E3AD703D2A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0811A92-D464-4AC4-A396-BA73B10CEEAC}">
  <ds:schemaRefs>
    <ds:schemaRef ds:uri="http://www.w3.org/XML/1998/namespace"/>
    <ds:schemaRef ds:uri="http://schemas.microsoft.com/office/2006/documentManagement/types"/>
    <ds:schemaRef ds:uri="http://purl.org/dc/dcmitype/"/>
    <ds:schemaRef ds:uri="http://purl.org/dc/elements/1.1/"/>
    <ds:schemaRef ds:uri="71af3243-3dd4-4a8d-8c0d-dd76da1f02a5"/>
    <ds:schemaRef ds:uri="16c05727-aa75-4e4a-9b5f-8a80a1165891"/>
    <ds:schemaRef ds:uri="http://purl.org/dc/terms/"/>
    <ds:schemaRef ds:uri="http://schemas.microsoft.com/office/infopath/2007/PartnerControls"/>
    <ds:schemaRef ds:uri="http://schemas.openxmlformats.org/package/2006/metadata/core-properties"/>
    <ds:schemaRef ds:uri="http://schemas.microsoft.com/office/2006/metadata/properties"/>
    <ds:schemaRef ds:uri="230e9df3-be65-4c73-a93b-d1236ebd677e"/>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2735</TotalTime>
  <Words>3669</Words>
  <Application>Microsoft Office PowerPoint</Application>
  <PresentationFormat>Widescreen</PresentationFormat>
  <Paragraphs>483</Paragraphs>
  <Slides>35</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Calibri</vt:lpstr>
      <vt:lpstr>Gill Sans MT</vt:lpstr>
      <vt:lpstr>Montserrat</vt:lpstr>
      <vt:lpstr>Segoe</vt:lpstr>
      <vt:lpstr>Segoe UI</vt:lpstr>
      <vt:lpstr>Segoe UI Light</vt:lpstr>
      <vt:lpstr>Segoe UI Semibold</vt:lpstr>
      <vt:lpstr>Walbaum Display</vt:lpstr>
      <vt:lpstr>3DFloatVTI</vt:lpstr>
      <vt:lpstr>PowerPoint Presentation</vt:lpstr>
      <vt:lpstr>Enterprise Scenarios Enabled with Real-World RL</vt:lpstr>
      <vt:lpstr>Enterprise Scenarios Enabled with Real-World RL</vt:lpstr>
      <vt:lpstr>Azure Personalizer For Adaptative Experiences</vt:lpstr>
      <vt:lpstr>Azure Personalizer: How It Works</vt:lpstr>
      <vt:lpstr>Multi-Slot Personalization Azure Cognitive Services Personalizer Preview Feature</vt:lpstr>
      <vt:lpstr>RL-based Personalization with 2 API calls</vt:lpstr>
      <vt:lpstr>Personalizer </vt:lpstr>
      <vt:lpstr>Enterprise Scenarios Enabled with Real-World RL</vt:lpstr>
      <vt:lpstr>Azure Personalizer for Database Query Optimization</vt:lpstr>
      <vt:lpstr>Query Optimizer (QO)-Advisor Pipeline</vt:lpstr>
      <vt:lpstr>Results: Reduction in Key Metrics</vt:lpstr>
      <vt:lpstr>Using Azure Personalizer  (Single and Multi Slot Personalization)</vt:lpstr>
      <vt:lpstr>Azure Personalizer</vt:lpstr>
      <vt:lpstr>Basic Configurations</vt:lpstr>
      <vt:lpstr>Advanced Configurations</vt:lpstr>
      <vt:lpstr>Model Import / Export</vt:lpstr>
      <vt:lpstr>Example of possible visualization based on model weights   - Preference Matrix for example </vt:lpstr>
      <vt:lpstr>Model Interpretability with Exported Model</vt:lpstr>
      <vt:lpstr>Feature Value Contributions</vt:lpstr>
      <vt:lpstr>Learning Modes</vt:lpstr>
      <vt:lpstr>Apprentice Mode (“Imitation Mode”)</vt:lpstr>
      <vt:lpstr>Apprentice Mode – Transitioning Online</vt:lpstr>
      <vt:lpstr>Offline Evaluations / Policy Optimization</vt:lpstr>
      <vt:lpstr>Offline Evaluations / Policy Optimization</vt:lpstr>
      <vt:lpstr>Offline Evaluations / Policy Optimization</vt:lpstr>
      <vt:lpstr>Auto-Optimization</vt:lpstr>
      <vt:lpstr>Feature Importance </vt:lpstr>
      <vt:lpstr>Feature Importance  </vt:lpstr>
      <vt:lpstr>Azure Monitor Integration</vt:lpstr>
      <vt:lpstr>Examples of Metrics</vt:lpstr>
      <vt:lpstr>Dashboard Mockups</vt:lpstr>
      <vt:lpstr>Event Statistics</vt:lpstr>
      <vt:lpstr>Action ID Statistics</vt:lpstr>
      <vt:lpstr>Azure Personalizer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Real-World Reinforcement</dc:title>
  <dc:creator>Rafah Hosn</dc:creator>
  <cp:lastModifiedBy>Oren Michaely</cp:lastModifiedBy>
  <cp:revision>134</cp:revision>
  <dcterms:created xsi:type="dcterms:W3CDTF">2022-03-11T20:18:59Z</dcterms:created>
  <dcterms:modified xsi:type="dcterms:W3CDTF">2022-07-17T00:34:53Z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